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6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7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8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9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10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11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12.xml" ContentType="application/vnd.openxmlformats-officedocument.theme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4" r:id="rId5"/>
    <p:sldMasterId id="2147484683" r:id="rId6"/>
    <p:sldMasterId id="2147484704" r:id="rId7"/>
    <p:sldMasterId id="2147484741" r:id="rId8"/>
    <p:sldMasterId id="2147484768" r:id="rId9"/>
    <p:sldMasterId id="2147484802" r:id="rId10"/>
    <p:sldMasterId id="2147484823" r:id="rId11"/>
    <p:sldMasterId id="2147484849" r:id="rId12"/>
    <p:sldMasterId id="2147484871" r:id="rId13"/>
    <p:sldMasterId id="2147484892" r:id="rId14"/>
    <p:sldMasterId id="2147484924" r:id="rId15"/>
    <p:sldMasterId id="2147484969" r:id="rId16"/>
  </p:sldMasterIdLst>
  <p:notesMasterIdLst>
    <p:notesMasterId r:id="rId39"/>
  </p:notesMasterIdLst>
  <p:handoutMasterIdLst>
    <p:handoutMasterId r:id="rId40"/>
  </p:handoutMasterIdLst>
  <p:sldIdLst>
    <p:sldId id="1765" r:id="rId17"/>
    <p:sldId id="1551" r:id="rId18"/>
    <p:sldId id="331" r:id="rId19"/>
    <p:sldId id="4946" r:id="rId20"/>
    <p:sldId id="4934" r:id="rId21"/>
    <p:sldId id="4935" r:id="rId22"/>
    <p:sldId id="4937" r:id="rId23"/>
    <p:sldId id="4947" r:id="rId24"/>
    <p:sldId id="4940" r:id="rId25"/>
    <p:sldId id="4941" r:id="rId26"/>
    <p:sldId id="4942" r:id="rId27"/>
    <p:sldId id="4945" r:id="rId28"/>
    <p:sldId id="4950" r:id="rId29"/>
    <p:sldId id="4936" r:id="rId30"/>
    <p:sldId id="4949" r:id="rId31"/>
    <p:sldId id="4948" r:id="rId32"/>
    <p:sldId id="4954" r:id="rId33"/>
    <p:sldId id="4951" r:id="rId34"/>
    <p:sldId id="4952" r:id="rId35"/>
    <p:sldId id="4939" r:id="rId36"/>
    <p:sldId id="4953" r:id="rId37"/>
    <p:sldId id="1532" r:id="rId3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80000"/>
    <a:srgbClr val="FFFFFF"/>
    <a:srgbClr val="0D0D0D"/>
    <a:srgbClr val="232323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3B10F-65FA-4400-BE02-12E245733374}" v="35" dt="2019-10-07T16:53:58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28" autoAdjust="0"/>
  </p:normalViewPr>
  <p:slideViewPr>
    <p:cSldViewPr snapToGrid="0">
      <p:cViewPr varScale="1">
        <p:scale>
          <a:sx n="76" d="100"/>
          <a:sy n="76" d="100"/>
        </p:scale>
        <p:origin x="77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microsoft.com/office/2015/10/relationships/revisionInfo" Target="revisionInfo.xml"/><Relationship Id="rId20" Type="http://schemas.openxmlformats.org/officeDocument/2006/relationships/slide" Target="slides/slide4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Weisfeld" userId="aa867fe6-6944-4004-ad3f-f6eaeadf4f95" providerId="ADAL" clId="{6BB721DD-CEBA-4644-9BFD-AF575D035B55}"/>
    <pc:docChg chg="undo custSel addSld delSld modSld">
      <pc:chgData name="Shawn Weisfeld" userId="aa867fe6-6944-4004-ad3f-f6eaeadf4f95" providerId="ADAL" clId="{6BB721DD-CEBA-4644-9BFD-AF575D035B55}" dt="2019-07-31T23:30:35.499" v="886" actId="47"/>
      <pc:docMkLst>
        <pc:docMk/>
      </pc:docMkLst>
      <pc:sldChg chg="add del">
        <pc:chgData name="Shawn Weisfeld" userId="aa867fe6-6944-4004-ad3f-f6eaeadf4f95" providerId="ADAL" clId="{6BB721DD-CEBA-4644-9BFD-AF575D035B55}" dt="2019-07-31T23:30:35.499" v="886" actId="47"/>
        <pc:sldMkLst>
          <pc:docMk/>
          <pc:sldMk cId="2953741377" sldId="398"/>
        </pc:sldMkLst>
      </pc:sldChg>
      <pc:sldChg chg="del">
        <pc:chgData name="Shawn Weisfeld" userId="aa867fe6-6944-4004-ad3f-f6eaeadf4f95" providerId="ADAL" clId="{6BB721DD-CEBA-4644-9BFD-AF575D035B55}" dt="2019-07-28T18:42:00.435" v="22" actId="47"/>
        <pc:sldMkLst>
          <pc:docMk/>
          <pc:sldMk cId="1092283993" sldId="428"/>
        </pc:sldMkLst>
      </pc:sldChg>
      <pc:sldChg chg="addSp delSp modSp add del">
        <pc:chgData name="Shawn Weisfeld" userId="aa867fe6-6944-4004-ad3f-f6eaeadf4f95" providerId="ADAL" clId="{6BB721DD-CEBA-4644-9BFD-AF575D035B55}" dt="2019-07-31T23:24:06.091" v="669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6BB721DD-CEBA-4644-9BFD-AF575D035B55}" dt="2019-07-31T23:18:44.570" v="465" actId="20577"/>
          <ac:spMkLst>
            <pc:docMk/>
            <pc:sldMk cId="615709689" sldId="1551"/>
            <ac:spMk id="2" creationId="{00000000-0000-0000-0000-000000000000}"/>
          </ac:spMkLst>
        </pc:spChg>
        <pc:spChg chg="add del">
          <ac:chgData name="Shawn Weisfeld" userId="aa867fe6-6944-4004-ad3f-f6eaeadf4f95" providerId="ADAL" clId="{6BB721DD-CEBA-4644-9BFD-AF575D035B55}" dt="2019-07-31T23:20:27.835" v="608"/>
          <ac:spMkLst>
            <pc:docMk/>
            <pc:sldMk cId="615709689" sldId="1551"/>
            <ac:spMk id="3" creationId="{622A94FD-3ECE-4466-8089-E179A9431432}"/>
          </ac:spMkLst>
        </pc:spChg>
        <pc:spChg chg="add mod">
          <ac:chgData name="Shawn Weisfeld" userId="aa867fe6-6944-4004-ad3f-f6eaeadf4f95" providerId="ADAL" clId="{6BB721DD-CEBA-4644-9BFD-AF575D035B55}" dt="2019-07-31T23:24:06.091" v="669" actId="20577"/>
          <ac:spMkLst>
            <pc:docMk/>
            <pc:sldMk cId="615709689" sldId="1551"/>
            <ac:spMk id="6" creationId="{65DC6341-10AF-4614-A558-026B8A2F2BED}"/>
          </ac:spMkLst>
        </pc:spChg>
        <pc:picChg chg="add del mod">
          <ac:chgData name="Shawn Weisfeld" userId="aa867fe6-6944-4004-ad3f-f6eaeadf4f95" providerId="ADAL" clId="{6BB721DD-CEBA-4644-9BFD-AF575D035B55}" dt="2019-07-31T23:20:51.782" v="609" actId="478"/>
          <ac:picMkLst>
            <pc:docMk/>
            <pc:sldMk cId="615709689" sldId="1551"/>
            <ac:picMk id="5" creationId="{D70B0A91-3B68-4995-994C-5078BDF6FB3E}"/>
          </ac:picMkLst>
        </pc:picChg>
        <pc:picChg chg="add mod">
          <ac:chgData name="Shawn Weisfeld" userId="aa867fe6-6944-4004-ad3f-f6eaeadf4f95" providerId="ADAL" clId="{6BB721DD-CEBA-4644-9BFD-AF575D035B55}" dt="2019-07-31T23:21:07.296" v="625" actId="1035"/>
          <ac:picMkLst>
            <pc:docMk/>
            <pc:sldMk cId="615709689" sldId="1551"/>
            <ac:picMk id="7" creationId="{C7112612-267F-471B-9D3F-08BB735FEF68}"/>
          </ac:picMkLst>
        </pc:picChg>
        <pc:picChg chg="mod">
          <ac:chgData name="Shawn Weisfeld" userId="aa867fe6-6944-4004-ad3f-f6eaeadf4f95" providerId="ADAL" clId="{6BB721DD-CEBA-4644-9BFD-AF575D035B55}" dt="2019-07-31T23:18:48.131" v="467" actId="1076"/>
          <ac:picMkLst>
            <pc:docMk/>
            <pc:sldMk cId="615709689" sldId="1551"/>
            <ac:picMk id="11" creationId="{00000000-0000-0000-0000-000000000000}"/>
          </ac:picMkLst>
        </pc:picChg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2447122405" sldId="1552"/>
        </pc:sldMkLst>
      </pc:sldChg>
      <pc:sldChg chg="del">
        <pc:chgData name="Shawn Weisfeld" userId="aa867fe6-6944-4004-ad3f-f6eaeadf4f95" providerId="ADAL" clId="{6BB721DD-CEBA-4644-9BFD-AF575D035B55}" dt="2019-07-28T18:42:03.501" v="24" actId="47"/>
        <pc:sldMkLst>
          <pc:docMk/>
          <pc:sldMk cId="3611751665" sldId="1554"/>
        </pc:sldMkLst>
      </pc:sldChg>
      <pc:sldChg chg="modSp">
        <pc:chgData name="Shawn Weisfeld" userId="aa867fe6-6944-4004-ad3f-f6eaeadf4f95" providerId="ADAL" clId="{6BB721DD-CEBA-4644-9BFD-AF575D035B55}" dt="2019-07-28T18:48:16.944" v="460" actId="20577"/>
        <pc:sldMkLst>
          <pc:docMk/>
          <pc:sldMk cId="1193738272" sldId="1765"/>
        </pc:sldMkLst>
        <pc:spChg chg="mod">
          <ac:chgData name="Shawn Weisfeld" userId="aa867fe6-6944-4004-ad3f-f6eaeadf4f95" providerId="ADAL" clId="{6BB721DD-CEBA-4644-9BFD-AF575D035B55}" dt="2019-07-28T18:48:16.944" v="460" actId="20577"/>
          <ac:spMkLst>
            <pc:docMk/>
            <pc:sldMk cId="1193738272" sldId="1765"/>
            <ac:spMk id="4" creationId="{272B4584-9F97-4C72-AA26-E766C03D981B}"/>
          </ac:spMkLst>
        </pc:spChg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3116039526" sldId="361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238522511" sldId="3617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2631318359" sldId="3618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24728536" sldId="3619"/>
        </pc:sldMkLst>
      </pc:sldChg>
      <pc:sldChg chg="del">
        <pc:chgData name="Shawn Weisfeld" userId="aa867fe6-6944-4004-ad3f-f6eaeadf4f95" providerId="ADAL" clId="{6BB721DD-CEBA-4644-9BFD-AF575D035B55}" dt="2019-07-28T18:41:37.882" v="17" actId="47"/>
        <pc:sldMkLst>
          <pc:docMk/>
          <pc:sldMk cId="2078171247" sldId="3620"/>
        </pc:sldMkLst>
      </pc:sldChg>
      <pc:sldChg chg="delSp modSp add">
        <pc:chgData name="Shawn Weisfeld" userId="aa867fe6-6944-4004-ad3f-f6eaeadf4f95" providerId="ADAL" clId="{6BB721DD-CEBA-4644-9BFD-AF575D035B55}" dt="2019-07-31T23:28:15.802" v="793" actId="404"/>
        <pc:sldMkLst>
          <pc:docMk/>
          <pc:sldMk cId="875239523" sldId="3621"/>
        </pc:sldMkLst>
        <pc:spChg chg="mod">
          <ac:chgData name="Shawn Weisfeld" userId="aa867fe6-6944-4004-ad3f-f6eaeadf4f95" providerId="ADAL" clId="{6BB721DD-CEBA-4644-9BFD-AF575D035B55}" dt="2019-07-31T23:28:15.802" v="793" actId="404"/>
          <ac:spMkLst>
            <pc:docMk/>
            <pc:sldMk cId="875239523" sldId="3621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00.781" v="791" actId="478"/>
          <ac:spMkLst>
            <pc:docMk/>
            <pc:sldMk cId="875239523" sldId="3621"/>
            <ac:spMk id="7" creationId="{3C7F126B-842B-0A41-9C34-F0B51DAF9DB4}"/>
          </ac:spMkLst>
        </pc:spChg>
      </pc:sldChg>
      <pc:sldChg chg="delSp add">
        <pc:chgData name="Shawn Weisfeld" userId="aa867fe6-6944-4004-ad3f-f6eaeadf4f95" providerId="ADAL" clId="{6BB721DD-CEBA-4644-9BFD-AF575D035B55}" dt="2019-07-31T23:28:36.603" v="795" actId="478"/>
        <pc:sldMkLst>
          <pc:docMk/>
          <pc:sldMk cId="3678274658" sldId="3622"/>
        </pc:sldMkLst>
        <pc:spChg chg="del">
          <ac:chgData name="Shawn Weisfeld" userId="aa867fe6-6944-4004-ad3f-f6eaeadf4f95" providerId="ADAL" clId="{6BB721DD-CEBA-4644-9BFD-AF575D035B55}" dt="2019-07-31T23:28:36.603" v="795" actId="478"/>
          <ac:spMkLst>
            <pc:docMk/>
            <pc:sldMk cId="3678274658" sldId="3622"/>
            <ac:spMk id="10" creationId="{1EF49DCA-0B87-F24B-B5C1-1E49400D180E}"/>
          </ac:spMkLst>
        </pc:spChg>
      </pc:sldChg>
      <pc:sldChg chg="delSp modSp add del">
        <pc:chgData name="Shawn Weisfeld" userId="aa867fe6-6944-4004-ad3f-f6eaeadf4f95" providerId="ADAL" clId="{6BB721DD-CEBA-4644-9BFD-AF575D035B55}" dt="2019-07-31T23:29:21.478" v="820" actId="20577"/>
        <pc:sldMkLst>
          <pc:docMk/>
          <pc:sldMk cId="1940555578" sldId="3623"/>
        </pc:sldMkLst>
        <pc:spChg chg="mod">
          <ac:chgData name="Shawn Weisfeld" userId="aa867fe6-6944-4004-ad3f-f6eaeadf4f95" providerId="ADAL" clId="{6BB721DD-CEBA-4644-9BFD-AF575D035B55}" dt="2019-07-31T23:29:21.478" v="820" actId="20577"/>
          <ac:spMkLst>
            <pc:docMk/>
            <pc:sldMk cId="1940555578" sldId="3623"/>
            <ac:spMk id="2" creationId="{F5F9A0B9-16EA-674C-9F51-93BF10956EE7}"/>
          </ac:spMkLst>
        </pc:spChg>
        <pc:spChg chg="del">
          <ac:chgData name="Shawn Weisfeld" userId="aa867fe6-6944-4004-ad3f-f6eaeadf4f95" providerId="ADAL" clId="{6BB721DD-CEBA-4644-9BFD-AF575D035B55}" dt="2019-07-31T23:28:48.464" v="796" actId="478"/>
          <ac:spMkLst>
            <pc:docMk/>
            <pc:sldMk cId="1940555578" sldId="3623"/>
            <ac:spMk id="7" creationId="{41BC9005-4636-8946-9647-5045FA6332FD}"/>
          </ac:spMkLst>
        </pc:spChg>
      </pc:sldChg>
      <pc:sldChg chg="delSp add">
        <pc:chgData name="Shawn Weisfeld" userId="aa867fe6-6944-4004-ad3f-f6eaeadf4f95" providerId="ADAL" clId="{6BB721DD-CEBA-4644-9BFD-AF575D035B55}" dt="2019-07-31T23:29:27.775" v="821" actId="478"/>
        <pc:sldMkLst>
          <pc:docMk/>
          <pc:sldMk cId="321641974" sldId="3624"/>
        </pc:sldMkLst>
        <pc:spChg chg="del">
          <ac:chgData name="Shawn Weisfeld" userId="aa867fe6-6944-4004-ad3f-f6eaeadf4f95" providerId="ADAL" clId="{6BB721DD-CEBA-4644-9BFD-AF575D035B55}" dt="2019-07-31T23:29:27.775" v="821" actId="478"/>
          <ac:spMkLst>
            <pc:docMk/>
            <pc:sldMk cId="321641974" sldId="3624"/>
            <ac:spMk id="8" creationId="{BCED411A-1B84-2A44-B961-E7B14EF93871}"/>
          </ac:spMkLst>
        </pc:spChg>
      </pc:sldChg>
      <pc:sldChg chg="del">
        <pc:chgData name="Shawn Weisfeld" userId="aa867fe6-6944-4004-ad3f-f6eaeadf4f95" providerId="ADAL" clId="{6BB721DD-CEBA-4644-9BFD-AF575D035B55}" dt="2019-07-28T18:41:26.850" v="14" actId="47"/>
        <pc:sldMkLst>
          <pc:docMk/>
          <pc:sldMk cId="902546547" sldId="3624"/>
        </pc:sldMkLst>
      </pc:sldChg>
      <pc:sldChg chg="del">
        <pc:chgData name="Shawn Weisfeld" userId="aa867fe6-6944-4004-ad3f-f6eaeadf4f95" providerId="ADAL" clId="{6BB721DD-CEBA-4644-9BFD-AF575D035B55}" dt="2019-07-28T18:41:30.883" v="15" actId="47"/>
        <pc:sldMkLst>
          <pc:docMk/>
          <pc:sldMk cId="1223420337" sldId="3625"/>
        </pc:sldMkLst>
      </pc:sldChg>
      <pc:sldChg chg="delSp add">
        <pc:chgData name="Shawn Weisfeld" userId="aa867fe6-6944-4004-ad3f-f6eaeadf4f95" providerId="ADAL" clId="{6BB721DD-CEBA-4644-9BFD-AF575D035B55}" dt="2019-07-31T23:28:22.488" v="794" actId="478"/>
        <pc:sldMkLst>
          <pc:docMk/>
          <pc:sldMk cId="1473274422" sldId="3634"/>
        </pc:sldMkLst>
        <pc:spChg chg="del">
          <ac:chgData name="Shawn Weisfeld" userId="aa867fe6-6944-4004-ad3f-f6eaeadf4f95" providerId="ADAL" clId="{6BB721DD-CEBA-4644-9BFD-AF575D035B55}" dt="2019-07-31T23:28:22.488" v="794" actId="478"/>
          <ac:spMkLst>
            <pc:docMk/>
            <pc:sldMk cId="1473274422" sldId="3634"/>
            <ac:spMk id="9" creationId="{8E104DE3-3C4D-AB49-AD5D-969F48DAD2A1}"/>
          </ac:spMkLst>
        </pc:spChg>
      </pc:sldChg>
      <pc:sldChg chg="del">
        <pc:chgData name="Shawn Weisfeld" userId="aa867fe6-6944-4004-ad3f-f6eaeadf4f95" providerId="ADAL" clId="{6BB721DD-CEBA-4644-9BFD-AF575D035B55}" dt="2019-07-28T18:42:01.701" v="23" actId="47"/>
        <pc:sldMkLst>
          <pc:docMk/>
          <pc:sldMk cId="3868052017" sldId="3732"/>
        </pc:sldMkLst>
      </pc:sldChg>
      <pc:sldChg chg="del">
        <pc:chgData name="Shawn Weisfeld" userId="aa867fe6-6944-4004-ad3f-f6eaeadf4f95" providerId="ADAL" clId="{6BB721DD-CEBA-4644-9BFD-AF575D035B55}" dt="2019-07-28T18:41:50.180" v="19" actId="47"/>
        <pc:sldMkLst>
          <pc:docMk/>
          <pc:sldMk cId="1496229150" sldId="3735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196220304" sldId="3746"/>
        </pc:sldMkLst>
      </pc:sldChg>
      <pc:sldChg chg="del">
        <pc:chgData name="Shawn Weisfeld" userId="aa867fe6-6944-4004-ad3f-f6eaeadf4f95" providerId="ADAL" clId="{6BB721DD-CEBA-4644-9BFD-AF575D035B55}" dt="2019-07-28T18:41:52.225" v="20" actId="47"/>
        <pc:sldMkLst>
          <pc:docMk/>
          <pc:sldMk cId="597569653" sldId="3753"/>
        </pc:sldMkLst>
      </pc:sldChg>
      <pc:sldChg chg="del">
        <pc:chgData name="Shawn Weisfeld" userId="aa867fe6-6944-4004-ad3f-f6eaeadf4f95" providerId="ADAL" clId="{6BB721DD-CEBA-4644-9BFD-AF575D035B55}" dt="2019-07-28T18:41:04.190" v="11" actId="47"/>
        <pc:sldMkLst>
          <pc:docMk/>
          <pc:sldMk cId="3552889399" sldId="3755"/>
        </pc:sldMkLst>
      </pc:sldChg>
      <pc:sldChg chg="del">
        <pc:chgData name="Shawn Weisfeld" userId="aa867fe6-6944-4004-ad3f-f6eaeadf4f95" providerId="ADAL" clId="{6BB721DD-CEBA-4644-9BFD-AF575D035B55}" dt="2019-07-28T18:41:59.707" v="21" actId="47"/>
        <pc:sldMkLst>
          <pc:docMk/>
          <pc:sldMk cId="911243196" sldId="3756"/>
        </pc:sldMkLst>
      </pc:sldChg>
      <pc:sldChg chg="del">
        <pc:chgData name="Shawn Weisfeld" userId="aa867fe6-6944-4004-ad3f-f6eaeadf4f95" providerId="ADAL" clId="{6BB721DD-CEBA-4644-9BFD-AF575D035B55}" dt="2019-07-28T18:41:36.334" v="16" actId="47"/>
        <pc:sldMkLst>
          <pc:docMk/>
          <pc:sldMk cId="1727415352" sldId="3759"/>
        </pc:sldMkLst>
      </pc:sldChg>
      <pc:sldChg chg="modSp">
        <pc:chgData name="Shawn Weisfeld" userId="aa867fe6-6944-4004-ad3f-f6eaeadf4f95" providerId="ADAL" clId="{6BB721DD-CEBA-4644-9BFD-AF575D035B55}" dt="2019-07-28T18:48:05.274" v="449" actId="1076"/>
        <pc:sldMkLst>
          <pc:docMk/>
          <pc:sldMk cId="3470001522" sldId="3766"/>
        </pc:sldMkLst>
        <pc:picChg chg="mod">
          <ac:chgData name="Shawn Weisfeld" userId="aa867fe6-6944-4004-ad3f-f6eaeadf4f95" providerId="ADAL" clId="{6BB721DD-CEBA-4644-9BFD-AF575D035B55}" dt="2019-07-28T18:48:05.274" v="449" actId="1076"/>
          <ac:picMkLst>
            <pc:docMk/>
            <pc:sldMk cId="3470001522" sldId="3766"/>
            <ac:picMk id="4" creationId="{5B0FAE2A-BB2F-4101-B6AB-7DCAB7E6D141}"/>
          </ac:picMkLst>
        </pc:picChg>
      </pc:sldChg>
      <pc:sldChg chg="modSp add">
        <pc:chgData name="Shawn Weisfeld" userId="aa867fe6-6944-4004-ad3f-f6eaeadf4f95" providerId="ADAL" clId="{6BB721DD-CEBA-4644-9BFD-AF575D035B55}" dt="2019-07-31T23:26:10.491" v="670" actId="20577"/>
        <pc:sldMkLst>
          <pc:docMk/>
          <pc:sldMk cId="3899456497" sldId="3770"/>
        </pc:sldMkLst>
        <pc:spChg chg="mod">
          <ac:chgData name="Shawn Weisfeld" userId="aa867fe6-6944-4004-ad3f-f6eaeadf4f95" providerId="ADAL" clId="{6BB721DD-CEBA-4644-9BFD-AF575D035B55}" dt="2019-07-28T18:44:29.053" v="389" actId="403"/>
          <ac:spMkLst>
            <pc:docMk/>
            <pc:sldMk cId="3899456497" sldId="3770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31T23:26:10.491" v="670" actId="20577"/>
          <ac:spMkLst>
            <pc:docMk/>
            <pc:sldMk cId="3899456497" sldId="3770"/>
            <ac:spMk id="3" creationId="{F7544E7D-29BF-427B-AFA1-E9EB502FE20E}"/>
          </ac:spMkLst>
        </pc:spChg>
      </pc:sldChg>
      <pc:sldChg chg="del">
        <pc:chgData name="Shawn Weisfeld" userId="aa867fe6-6944-4004-ad3f-f6eaeadf4f95" providerId="ADAL" clId="{6BB721DD-CEBA-4644-9BFD-AF575D035B55}" dt="2019-07-28T18:41:46.915" v="18" actId="47"/>
        <pc:sldMkLst>
          <pc:docMk/>
          <pc:sldMk cId="4119725916" sldId="3770"/>
        </pc:sldMkLst>
      </pc:sldChg>
      <pc:sldChg chg="modSp add del">
        <pc:chgData name="Shawn Weisfeld" userId="aa867fe6-6944-4004-ad3f-f6eaeadf4f95" providerId="ADAL" clId="{6BB721DD-CEBA-4644-9BFD-AF575D035B55}" dt="2019-07-31T23:11:19.828" v="461" actId="47"/>
        <pc:sldMkLst>
          <pc:docMk/>
          <pc:sldMk cId="105016664" sldId="3771"/>
        </pc:sldMkLst>
        <pc:spChg chg="mod">
          <ac:chgData name="Shawn Weisfeld" userId="aa867fe6-6944-4004-ad3f-f6eaeadf4f95" providerId="ADAL" clId="{6BB721DD-CEBA-4644-9BFD-AF575D035B55}" dt="2019-07-28T18:46:20.253" v="433" actId="404"/>
          <ac:spMkLst>
            <pc:docMk/>
            <pc:sldMk cId="105016664" sldId="3771"/>
            <ac:spMk id="2" creationId="{070CBD55-8974-4F28-AF78-2F3DFF77BE05}"/>
          </ac:spMkLst>
        </pc:spChg>
        <pc:spChg chg="mod">
          <ac:chgData name="Shawn Weisfeld" userId="aa867fe6-6944-4004-ad3f-f6eaeadf4f95" providerId="ADAL" clId="{6BB721DD-CEBA-4644-9BFD-AF575D035B55}" dt="2019-07-28T18:46:42.818" v="446" actId="313"/>
          <ac:spMkLst>
            <pc:docMk/>
            <pc:sldMk cId="105016664" sldId="3771"/>
            <ac:spMk id="3" creationId="{F7544E7D-29BF-427B-AFA1-E9EB502FE20E}"/>
          </ac:spMkLst>
        </pc:spChg>
      </pc:sldChg>
      <pc:sldChg chg="modSp add">
        <pc:chgData name="Shawn Weisfeld" userId="aa867fe6-6944-4004-ad3f-f6eaeadf4f95" providerId="ADAL" clId="{6BB721DD-CEBA-4644-9BFD-AF575D035B55}" dt="2019-07-31T23:29:58.161" v="882" actId="20577"/>
        <pc:sldMkLst>
          <pc:docMk/>
          <pc:sldMk cId="2306192283" sldId="3771"/>
        </pc:sldMkLst>
        <pc:spChg chg="mod">
          <ac:chgData name="Shawn Weisfeld" userId="aa867fe6-6944-4004-ad3f-f6eaeadf4f95" providerId="ADAL" clId="{6BB721DD-CEBA-4644-9BFD-AF575D035B55}" dt="2019-07-31T23:29:58.161" v="882" actId="20577"/>
          <ac:spMkLst>
            <pc:docMk/>
            <pc:sldMk cId="2306192283" sldId="3771"/>
            <ac:spMk id="2" creationId="{7554CA88-8821-4C3A-8D08-7836086594E3}"/>
          </ac:spMkLst>
        </pc:spChg>
        <pc:spChg chg="mod">
          <ac:chgData name="Shawn Weisfeld" userId="aa867fe6-6944-4004-ad3f-f6eaeadf4f95" providerId="ADAL" clId="{6BB721DD-CEBA-4644-9BFD-AF575D035B55}" dt="2019-07-31T23:26:20.610" v="675" actId="20577"/>
          <ac:spMkLst>
            <pc:docMk/>
            <pc:sldMk cId="2306192283" sldId="3771"/>
            <ac:spMk id="3" creationId="{A56DC8EE-86B8-46F7-881E-95424B675915}"/>
          </ac:spMkLst>
        </pc:spChg>
      </pc:sldChg>
      <pc:sldMasterChg chg="addSldLayout delSldLayout">
        <pc:chgData name="Shawn Weisfeld" userId="aa867fe6-6944-4004-ad3f-f6eaeadf4f95" providerId="ADAL" clId="{6BB721DD-CEBA-4644-9BFD-AF575D035B55}" dt="2019-07-31T23:30:35.499" v="886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6BB721DD-CEBA-4644-9BFD-AF575D035B55}" dt="2019-07-28T18:41:37.882" v="17" actId="47"/>
          <pc:sldLayoutMkLst>
            <pc:docMk/>
            <pc:sldMasterMk cId="1129535807" sldId="2147484871"/>
            <pc:sldLayoutMk cId="2724569607" sldId="2147484960"/>
          </pc:sldLayoutMkLst>
        </pc:sldLayoutChg>
        <pc:sldLayoutChg chg="del">
          <pc:chgData name="Shawn Weisfeld" userId="aa867fe6-6944-4004-ad3f-f6eaeadf4f95" providerId="ADAL" clId="{6BB721DD-CEBA-4644-9BFD-AF575D035B55}" dt="2019-07-28T18:41:52.225" v="20" actId="47"/>
          <pc:sldLayoutMkLst>
            <pc:docMk/>
            <pc:sldMasterMk cId="1129535807" sldId="2147484871"/>
            <pc:sldLayoutMk cId="3633190527" sldId="2147484963"/>
          </pc:sldLayoutMkLst>
        </pc:sldLayoutChg>
        <pc:sldLayoutChg chg="add del">
          <pc:chgData name="Shawn Weisfeld" userId="aa867fe6-6944-4004-ad3f-f6eaeadf4f95" providerId="ADAL" clId="{6BB721DD-CEBA-4644-9BFD-AF575D035B55}" dt="2019-07-31T23:30:35.499" v="886" actId="47"/>
          <pc:sldLayoutMkLst>
            <pc:docMk/>
            <pc:sldMasterMk cId="1129535807" sldId="2147484871"/>
            <pc:sldLayoutMk cId="2481627705" sldId="2147484965"/>
          </pc:sldLayoutMkLst>
        </pc:sldLayoutChg>
      </pc:sldMasterChg>
    </pc:docChg>
  </pc:docChgLst>
  <pc:docChgLst>
    <pc:chgData name="Shawn Weisfeld" userId="aa867fe6-6944-4004-ad3f-f6eaeadf4f95" providerId="ADAL" clId="{883151EB-5233-4CC5-822C-8E42AF8D402E}"/>
    <pc:docChg chg="undo custSel addSld delSld modSld sldOrd">
      <pc:chgData name="Shawn Weisfeld" userId="aa867fe6-6944-4004-ad3f-f6eaeadf4f95" providerId="ADAL" clId="{883151EB-5233-4CC5-822C-8E42AF8D402E}" dt="2019-08-08T16:32:34.967" v="1441" actId="5793"/>
      <pc:docMkLst>
        <pc:docMk/>
      </pc:docMkLst>
      <pc:sldChg chg="add del modTransition setBg">
        <pc:chgData name="Shawn Weisfeld" userId="aa867fe6-6944-4004-ad3f-f6eaeadf4f95" providerId="ADAL" clId="{883151EB-5233-4CC5-822C-8E42AF8D402E}" dt="2019-08-08T15:31:20.600" v="896"/>
        <pc:sldMkLst>
          <pc:docMk/>
          <pc:sldMk cId="1161542744" sldId="259"/>
        </pc:sldMkLst>
      </pc:sldChg>
      <pc:sldChg chg="del">
        <pc:chgData name="Shawn Weisfeld" userId="aa867fe6-6944-4004-ad3f-f6eaeadf4f95" providerId="ADAL" clId="{883151EB-5233-4CC5-822C-8E42AF8D402E}" dt="2019-08-07T16:07:51.603" v="795" actId="47"/>
        <pc:sldMkLst>
          <pc:docMk/>
          <pc:sldMk cId="2313973515" sldId="295"/>
        </pc:sldMkLst>
      </pc:sldChg>
      <pc:sldChg chg="add del modTransition">
        <pc:chgData name="Shawn Weisfeld" userId="aa867fe6-6944-4004-ad3f-f6eaeadf4f95" providerId="ADAL" clId="{883151EB-5233-4CC5-822C-8E42AF8D402E}" dt="2019-08-08T15:31:20.600" v="896"/>
        <pc:sldMkLst>
          <pc:docMk/>
          <pc:sldMk cId="3400710677" sldId="331"/>
        </pc:sldMkLst>
      </pc:sldChg>
      <pc:sldChg chg="ord">
        <pc:chgData name="Shawn Weisfeld" userId="aa867fe6-6944-4004-ad3f-f6eaeadf4f95" providerId="ADAL" clId="{883151EB-5233-4CC5-822C-8E42AF8D402E}" dt="2019-08-07T15:31:20.049" v="184"/>
        <pc:sldMkLst>
          <pc:docMk/>
          <pc:sldMk cId="3216022049" sldId="439"/>
        </pc:sldMkLst>
      </pc:sldChg>
      <pc:sldChg chg="add del">
        <pc:chgData name="Shawn Weisfeld" userId="aa867fe6-6944-4004-ad3f-f6eaeadf4f95" providerId="ADAL" clId="{883151EB-5233-4CC5-822C-8E42AF8D402E}" dt="2019-08-07T15:51:27.759" v="270" actId="47"/>
        <pc:sldMkLst>
          <pc:docMk/>
          <pc:sldMk cId="3225888846" sldId="1409"/>
        </pc:sldMkLst>
      </pc:sldChg>
      <pc:sldChg chg="delSp modSp">
        <pc:chgData name="Shawn Weisfeld" userId="aa867fe6-6944-4004-ad3f-f6eaeadf4f95" providerId="ADAL" clId="{883151EB-5233-4CC5-822C-8E42AF8D402E}" dt="2019-08-08T15:33:53.009" v="1096" actId="20577"/>
        <pc:sldMkLst>
          <pc:docMk/>
          <pc:sldMk cId="615709689" sldId="1551"/>
        </pc:sldMkLst>
        <pc:spChg chg="mod">
          <ac:chgData name="Shawn Weisfeld" userId="aa867fe6-6944-4004-ad3f-f6eaeadf4f95" providerId="ADAL" clId="{883151EB-5233-4CC5-822C-8E42AF8D402E}" dt="2019-08-08T15:33:53.009" v="1096" actId="20577"/>
          <ac:spMkLst>
            <pc:docMk/>
            <pc:sldMk cId="615709689" sldId="1551"/>
            <ac:spMk id="2" creationId="{00000000-0000-0000-0000-000000000000}"/>
          </ac:spMkLst>
        </pc:spChg>
        <pc:spChg chg="del">
          <ac:chgData name="Shawn Weisfeld" userId="aa867fe6-6944-4004-ad3f-f6eaeadf4f95" providerId="ADAL" clId="{883151EB-5233-4CC5-822C-8E42AF8D402E}" dt="2019-08-07T15:13:54.876" v="49" actId="478"/>
          <ac:spMkLst>
            <pc:docMk/>
            <pc:sldMk cId="615709689" sldId="1551"/>
            <ac:spMk id="6" creationId="{65DC6341-10AF-4614-A558-026B8A2F2BED}"/>
          </ac:spMkLst>
        </pc:spChg>
        <pc:spChg chg="mod">
          <ac:chgData name="Shawn Weisfeld" userId="aa867fe6-6944-4004-ad3f-f6eaeadf4f95" providerId="ADAL" clId="{883151EB-5233-4CC5-822C-8E42AF8D402E}" dt="2019-08-07T15:13:51.077" v="47" actId="20577"/>
          <ac:spMkLst>
            <pc:docMk/>
            <pc:sldMk cId="615709689" sldId="1551"/>
            <ac:spMk id="12" creationId="{00000000-0000-0000-0000-000000000000}"/>
          </ac:spMkLst>
        </pc:spChg>
        <pc:picChg chg="del">
          <ac:chgData name="Shawn Weisfeld" userId="aa867fe6-6944-4004-ad3f-f6eaeadf4f95" providerId="ADAL" clId="{883151EB-5233-4CC5-822C-8E42AF8D402E}" dt="2019-08-07T15:13:53.182" v="48" actId="478"/>
          <ac:picMkLst>
            <pc:docMk/>
            <pc:sldMk cId="615709689" sldId="1551"/>
            <ac:picMk id="7" creationId="{C7112612-267F-471B-9D3F-08BB735FEF68}"/>
          </ac:picMkLst>
        </pc:picChg>
      </pc:sldChg>
      <pc:sldChg chg="addSp modSp">
        <pc:chgData name="Shawn Weisfeld" userId="aa867fe6-6944-4004-ad3f-f6eaeadf4f95" providerId="ADAL" clId="{883151EB-5233-4CC5-822C-8E42AF8D402E}" dt="2019-08-07T15:27:19.435" v="180" actId="20577"/>
        <pc:sldMkLst>
          <pc:docMk/>
          <pc:sldMk cId="1751245455" sldId="1621"/>
        </pc:sldMkLst>
        <pc:spChg chg="add mod">
          <ac:chgData name="Shawn Weisfeld" userId="aa867fe6-6944-4004-ad3f-f6eaeadf4f95" providerId="ADAL" clId="{883151EB-5233-4CC5-822C-8E42AF8D402E}" dt="2019-08-07T15:27:19.435" v="180" actId="20577"/>
          <ac:spMkLst>
            <pc:docMk/>
            <pc:sldMk cId="1751245455" sldId="1621"/>
            <ac:spMk id="2" creationId="{AD77318B-CC0D-4014-97C7-B8624DDC3470}"/>
          </ac:spMkLst>
        </pc:spChg>
      </pc:sldChg>
      <pc:sldChg chg="addSp modSp">
        <pc:chgData name="Shawn Weisfeld" userId="aa867fe6-6944-4004-ad3f-f6eaeadf4f95" providerId="ADAL" clId="{883151EB-5233-4CC5-822C-8E42AF8D402E}" dt="2019-08-08T16:32:34.967" v="1441" actId="5793"/>
        <pc:sldMkLst>
          <pc:docMk/>
          <pc:sldMk cId="1193738272" sldId="1765"/>
        </pc:sldMkLst>
        <pc:spChg chg="add mod ord">
          <ac:chgData name="Shawn Weisfeld" userId="aa867fe6-6944-4004-ad3f-f6eaeadf4f95" providerId="ADAL" clId="{883151EB-5233-4CC5-822C-8E42AF8D402E}" dt="2019-08-07T15:16:41.367" v="68" actId="14100"/>
          <ac:spMkLst>
            <pc:docMk/>
            <pc:sldMk cId="1193738272" sldId="1765"/>
            <ac:spMk id="3" creationId="{E4F3BD63-2B7F-4EB4-8E14-DB771AC77D76}"/>
          </ac:spMkLst>
        </pc:spChg>
        <pc:spChg chg="mod">
          <ac:chgData name="Shawn Weisfeld" userId="aa867fe6-6944-4004-ad3f-f6eaeadf4f95" providerId="ADAL" clId="{883151EB-5233-4CC5-822C-8E42AF8D402E}" dt="2019-08-07T15:13:38.802" v="39" actId="20577"/>
          <ac:spMkLst>
            <pc:docMk/>
            <pc:sldMk cId="1193738272" sldId="1765"/>
            <ac:spMk id="4" creationId="{272B4584-9F97-4C72-AA26-E766C03D981B}"/>
          </ac:spMkLst>
        </pc:spChg>
        <pc:spChg chg="mod">
          <ac:chgData name="Shawn Weisfeld" userId="aa867fe6-6944-4004-ad3f-f6eaeadf4f95" providerId="ADAL" clId="{883151EB-5233-4CC5-822C-8E42AF8D402E}" dt="2019-08-07T15:13:45.437" v="43" actId="20577"/>
          <ac:spMkLst>
            <pc:docMk/>
            <pc:sldMk cId="1193738272" sldId="1765"/>
            <ac:spMk id="5" creationId="{C2A14C8A-9E1E-42B3-B177-E1A184A07AC7}"/>
          </ac:spMkLst>
        </pc:spChg>
        <pc:spChg chg="add mod">
          <ac:chgData name="Shawn Weisfeld" userId="aa867fe6-6944-4004-ad3f-f6eaeadf4f95" providerId="ADAL" clId="{883151EB-5233-4CC5-822C-8E42AF8D402E}" dt="2019-08-08T16:32:34.967" v="1441" actId="5793"/>
          <ac:spMkLst>
            <pc:docMk/>
            <pc:sldMk cId="1193738272" sldId="1765"/>
            <ac:spMk id="6" creationId="{0013CB69-27FA-4FD8-8C84-B4F1B591A363}"/>
          </ac:spMkLst>
        </pc:spChg>
        <pc:picChg chg="add mod">
          <ac:chgData name="Shawn Weisfeld" userId="aa867fe6-6944-4004-ad3f-f6eaeadf4f95" providerId="ADAL" clId="{883151EB-5233-4CC5-822C-8E42AF8D402E}" dt="2019-08-07T15:15:58.828" v="61" actId="1076"/>
          <ac:picMkLst>
            <pc:docMk/>
            <pc:sldMk cId="1193738272" sldId="1765"/>
            <ac:picMk id="2" creationId="{68107198-0EBA-4152-BB76-9BD1E2FD6043}"/>
          </ac:picMkLst>
        </pc:picChg>
        <pc:picChg chg="add mod">
          <ac:chgData name="Shawn Weisfeld" userId="aa867fe6-6944-4004-ad3f-f6eaeadf4f95" providerId="ADAL" clId="{883151EB-5233-4CC5-822C-8E42AF8D402E}" dt="2019-08-07T15:16:50.146" v="82" actId="1038"/>
          <ac:picMkLst>
            <pc:docMk/>
            <pc:sldMk cId="1193738272" sldId="1765"/>
            <ac:picMk id="1026" creationId="{88CC7773-2583-4943-B1BD-1EBDC06BE18A}"/>
          </ac:picMkLst>
        </pc:picChg>
      </pc:sldChg>
      <pc:sldChg chg="add">
        <pc:chgData name="Shawn Weisfeld" userId="aa867fe6-6944-4004-ad3f-f6eaeadf4f95" providerId="ADAL" clId="{883151EB-5233-4CC5-822C-8E42AF8D402E}" dt="2019-08-08T15:30:39.914" v="894"/>
        <pc:sldMkLst>
          <pc:docMk/>
          <pc:sldMk cId="1323042071" sldId="1776"/>
        </pc:sldMkLst>
      </pc:sldChg>
      <pc:sldChg chg="modSp">
        <pc:chgData name="Shawn Weisfeld" userId="aa867fe6-6944-4004-ad3f-f6eaeadf4f95" providerId="ADAL" clId="{883151EB-5233-4CC5-822C-8E42AF8D402E}" dt="2019-08-07T15:51:13.141" v="269" actId="6549"/>
        <pc:sldMkLst>
          <pc:docMk/>
          <pc:sldMk cId="2749618974" sldId="3614"/>
        </pc:sldMkLst>
        <pc:spChg chg="mod">
          <ac:chgData name="Shawn Weisfeld" userId="aa867fe6-6944-4004-ad3f-f6eaeadf4f95" providerId="ADAL" clId="{883151EB-5233-4CC5-822C-8E42AF8D402E}" dt="2019-08-07T15:51:13.141" v="269" actId="6549"/>
          <ac:spMkLst>
            <pc:docMk/>
            <pc:sldMk cId="2749618974" sldId="3614"/>
            <ac:spMk id="6" creationId="{47D51737-462B-4A8B-A92B-2CDB4020FFC7}"/>
          </ac:spMkLst>
        </pc:spChg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875239523" sldId="3621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678274658" sldId="3622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1940555578" sldId="3623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21641974" sldId="3624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1473274422" sldId="3634"/>
        </pc:sldMkLst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2810241983" sldId="3720"/>
        </pc:sldMkLst>
      </pc:sldChg>
      <pc:sldChg chg="addSp delSp modSp">
        <pc:chgData name="Shawn Weisfeld" userId="aa867fe6-6944-4004-ad3f-f6eaeadf4f95" providerId="ADAL" clId="{883151EB-5233-4CC5-822C-8E42AF8D402E}" dt="2019-08-08T15:43:07.448" v="1387" actId="1076"/>
        <pc:sldMkLst>
          <pc:docMk/>
          <pc:sldMk cId="84645837" sldId="3760"/>
        </pc:sldMkLst>
        <pc:spChg chg="add del">
          <ac:chgData name="Shawn Weisfeld" userId="aa867fe6-6944-4004-ad3f-f6eaeadf4f95" providerId="ADAL" clId="{883151EB-5233-4CC5-822C-8E42AF8D402E}" dt="2019-08-08T15:41:43.267" v="1239"/>
          <ac:spMkLst>
            <pc:docMk/>
            <pc:sldMk cId="84645837" sldId="3760"/>
            <ac:spMk id="2" creationId="{A8946D31-831C-41F9-8181-28BDB7390909}"/>
          </ac:spMkLst>
        </pc:spChg>
        <pc:spChg chg="add mod">
          <ac:chgData name="Shawn Weisfeld" userId="aa867fe6-6944-4004-ad3f-f6eaeadf4f95" providerId="ADAL" clId="{883151EB-5233-4CC5-822C-8E42AF8D402E}" dt="2019-08-08T15:43:07.448" v="1387" actId="1076"/>
          <ac:spMkLst>
            <pc:docMk/>
            <pc:sldMk cId="84645837" sldId="3760"/>
            <ac:spMk id="3" creationId="{2673BE1E-EACC-4416-8EE7-96C765791BDD}"/>
          </ac:spMkLst>
        </pc:spChg>
      </pc:sldChg>
      <pc:sldChg chg="del">
        <pc:chgData name="Shawn Weisfeld" userId="aa867fe6-6944-4004-ad3f-f6eaeadf4f95" providerId="ADAL" clId="{883151EB-5233-4CC5-822C-8E42AF8D402E}" dt="2019-08-07T15:50:52.705" v="261" actId="47"/>
        <pc:sldMkLst>
          <pc:docMk/>
          <pc:sldMk cId="3470001522" sldId="3766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3899456497" sldId="3770"/>
        </pc:sldMkLst>
      </pc:sldChg>
      <pc:sldChg chg="del">
        <pc:chgData name="Shawn Weisfeld" userId="aa867fe6-6944-4004-ad3f-f6eaeadf4f95" providerId="ADAL" clId="{883151EB-5233-4CC5-822C-8E42AF8D402E}" dt="2019-08-07T15:30:59.806" v="183" actId="47"/>
        <pc:sldMkLst>
          <pc:docMk/>
          <pc:sldMk cId="2306192283" sldId="3771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2139295712" sldId="4692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2932532130" sldId="4707"/>
        </pc:sldMkLst>
      </pc:sldChg>
      <pc:sldChg chg="add del ord">
        <pc:chgData name="Shawn Weisfeld" userId="aa867fe6-6944-4004-ad3f-f6eaeadf4f95" providerId="ADAL" clId="{883151EB-5233-4CC5-822C-8E42AF8D402E}" dt="2019-08-07T15:44:21.419" v="232" actId="47"/>
        <pc:sldMkLst>
          <pc:docMk/>
          <pc:sldMk cId="1845626139" sldId="4720"/>
        </pc:sldMkLst>
      </pc:sldChg>
      <pc:sldChg chg="add ord">
        <pc:chgData name="Shawn Weisfeld" userId="aa867fe6-6944-4004-ad3f-f6eaeadf4f95" providerId="ADAL" clId="{883151EB-5233-4CC5-822C-8E42AF8D402E}" dt="2019-08-07T15:38:56.861" v="231"/>
        <pc:sldMkLst>
          <pc:docMk/>
          <pc:sldMk cId="1438536586" sldId="4770"/>
        </pc:sldMkLst>
      </pc:sldChg>
      <pc:sldChg chg="add ord">
        <pc:chgData name="Shawn Weisfeld" userId="aa867fe6-6944-4004-ad3f-f6eaeadf4f95" providerId="ADAL" clId="{883151EB-5233-4CC5-822C-8E42AF8D402E}" dt="2019-08-07T15:29:24.436" v="182"/>
        <pc:sldMkLst>
          <pc:docMk/>
          <pc:sldMk cId="3762725315" sldId="4772"/>
        </pc:sldMkLst>
      </pc:sldChg>
      <pc:sldChg chg="addSp delSp modSp add del">
        <pc:chgData name="Shawn Weisfeld" userId="aa867fe6-6944-4004-ad3f-f6eaeadf4f95" providerId="ADAL" clId="{883151EB-5233-4CC5-822C-8E42AF8D402E}" dt="2019-08-07T15:50:45.492" v="260" actId="47"/>
        <pc:sldMkLst>
          <pc:docMk/>
          <pc:sldMk cId="2966529718" sldId="4773"/>
        </pc:sldMkLst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2" creationId="{2D12CCF9-8FD6-4FC7-B3C7-8F44A6C9865D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3" creationId="{41C340C5-F30A-460A-96BB-161B024189A3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4" creationId="{F74850B4-1BC6-4B0C-8899-33216433CD21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5" creationId="{BD218660-7BD5-464B-BB25-71AC9A9103A1}"/>
          </ac:spMkLst>
        </pc:spChg>
        <pc:spChg chg="del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6" creationId="{0F3AD700-75CA-4954-9549-A40D738491D4}"/>
          </ac:spMkLst>
        </pc:spChg>
        <pc:spChg chg="add mod">
          <ac:chgData name="Shawn Weisfeld" userId="aa867fe6-6944-4004-ad3f-f6eaeadf4f95" providerId="ADAL" clId="{883151EB-5233-4CC5-822C-8E42AF8D402E}" dt="2019-08-07T15:36:10.162" v="229" actId="20577"/>
          <ac:spMkLst>
            <pc:docMk/>
            <pc:sldMk cId="2966529718" sldId="4773"/>
            <ac:spMk id="7" creationId="{F9B97634-557F-4FF6-A38F-BE7CEDF6A4DE}"/>
          </ac:spMkLst>
        </pc:spChg>
        <pc:spChg chg="add mod">
          <ac:chgData name="Shawn Weisfeld" userId="aa867fe6-6944-4004-ad3f-f6eaeadf4f95" providerId="ADAL" clId="{883151EB-5233-4CC5-822C-8E42AF8D402E}" dt="2019-08-07T15:35:54.252" v="224"/>
          <ac:spMkLst>
            <pc:docMk/>
            <pc:sldMk cId="2966529718" sldId="4773"/>
            <ac:spMk id="8" creationId="{5FED4881-5C41-486E-9F87-44E85956C951}"/>
          </ac:spMkLst>
        </pc:sp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2073959660" sldId="4814"/>
        </pc:sldMkLst>
      </pc:sldChg>
      <pc:sldChg chg="addSp delSp modSp add">
        <pc:chgData name="Shawn Weisfeld" userId="aa867fe6-6944-4004-ad3f-f6eaeadf4f95" providerId="ADAL" clId="{883151EB-5233-4CC5-822C-8E42AF8D402E}" dt="2019-08-07T15:54:49.691" v="316" actId="478"/>
        <pc:sldMkLst>
          <pc:docMk/>
          <pc:sldMk cId="1484795713" sldId="4893"/>
        </pc:sldMkLst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4" creationId="{618B10D3-CC16-4227-A1D0-C4787F97FFE6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5" creationId="{C429DE30-2DC3-4363-963F-65F2B4831EA4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6" creationId="{366CAFC4-F47D-4FD4-9061-DFDFEE92883B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7" creationId="{7CC0C7CB-1A2C-4CBD-840E-5BD01FBF8EC4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8" creationId="{4BC3949F-4CF2-4098-AF18-12FE74954333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39" creationId="{A6BE6090-3F03-4955-A989-D95CE78BC4CC}"/>
          </ac:spMkLst>
        </pc:spChg>
        <pc:spChg chg="add">
          <ac:chgData name="Shawn Weisfeld" userId="aa867fe6-6944-4004-ad3f-f6eaeadf4f95" providerId="ADAL" clId="{883151EB-5233-4CC5-822C-8E42AF8D402E}" dt="2019-08-07T15:54:40.622" v="313"/>
          <ac:spMkLst>
            <pc:docMk/>
            <pc:sldMk cId="1484795713" sldId="4893"/>
            <ac:spMk id="41" creationId="{DAD99956-BEB2-447F-B799-5F537F2D886D}"/>
          </ac:spMkLst>
        </pc:spChg>
        <pc:spChg chg="mod">
          <ac:chgData name="Shawn Weisfeld" userId="aa867fe6-6944-4004-ad3f-f6eaeadf4f95" providerId="ADAL" clId="{883151EB-5233-4CC5-822C-8E42AF8D402E}" dt="2019-08-07T15:52:19.191" v="301" actId="1035"/>
          <ac:spMkLst>
            <pc:docMk/>
            <pc:sldMk cId="1484795713" sldId="4893"/>
            <ac:spMk id="76" creationId="{8F639AFC-E521-4FF8-8738-62BFBA217797}"/>
          </ac:spMkLst>
        </pc:spChg>
        <pc:spChg chg="mod">
          <ac:chgData name="Shawn Weisfeld" userId="aa867fe6-6944-4004-ad3f-f6eaeadf4f95" providerId="ADAL" clId="{883151EB-5233-4CC5-822C-8E42AF8D402E}" dt="2019-08-07T15:52:19.791" v="302" actId="20577"/>
          <ac:spMkLst>
            <pc:docMk/>
            <pc:sldMk cId="1484795713" sldId="4893"/>
            <ac:spMk id="77" creationId="{B9043793-C609-4510-849A-4C7AF888D1C1}"/>
          </ac:spMkLst>
        </pc:spChg>
        <pc:grpChg chg="add del mod">
          <ac:chgData name="Shawn Weisfeld" userId="aa867fe6-6944-4004-ad3f-f6eaeadf4f95" providerId="ADAL" clId="{883151EB-5233-4CC5-822C-8E42AF8D402E}" dt="2019-08-07T15:54:49.691" v="316" actId="478"/>
          <ac:grpSpMkLst>
            <pc:docMk/>
            <pc:sldMk cId="1484795713" sldId="4893"/>
            <ac:grpSpMk id="33" creationId="{064C607C-CDF0-404C-BB95-45414F2533C9}"/>
          </ac:grpSpMkLst>
        </pc:grpChg>
        <pc:picChg chg="add mod modCrop">
          <ac:chgData name="Shawn Weisfeld" userId="aa867fe6-6944-4004-ad3f-f6eaeadf4f95" providerId="ADAL" clId="{883151EB-5233-4CC5-822C-8E42AF8D402E}" dt="2019-08-07T15:54:06.842" v="312" actId="1076"/>
          <ac:picMkLst>
            <pc:docMk/>
            <pc:sldMk cId="1484795713" sldId="4893"/>
            <ac:picMk id="4" creationId="{A3696F28-C6FE-4768-B419-91353FAE1CCD}"/>
          </ac:picMkLst>
        </pc:pic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3960590045" sldId="4896"/>
        </pc:sldMkLst>
      </pc:sldChg>
      <pc:sldChg chg="add del">
        <pc:chgData name="Shawn Weisfeld" userId="aa867fe6-6944-4004-ad3f-f6eaeadf4f95" providerId="ADAL" clId="{883151EB-5233-4CC5-822C-8E42AF8D402E}" dt="2019-08-07T16:07:23.276" v="791" actId="47"/>
        <pc:sldMkLst>
          <pc:docMk/>
          <pc:sldMk cId="193117622" sldId="4898"/>
        </pc:sldMkLst>
      </pc:sldChg>
      <pc:sldChg chg="delSp modSp add">
        <pc:chgData name="Shawn Weisfeld" userId="aa867fe6-6944-4004-ad3f-f6eaeadf4f95" providerId="ADAL" clId="{883151EB-5233-4CC5-822C-8E42AF8D402E}" dt="2019-08-07T16:07:41.285" v="794" actId="1076"/>
        <pc:sldMkLst>
          <pc:docMk/>
          <pc:sldMk cId="2372695434" sldId="4902"/>
        </pc:sldMkLst>
        <pc:spChg chg="mod topLvl">
          <ac:chgData name="Shawn Weisfeld" userId="aa867fe6-6944-4004-ad3f-f6eaeadf4f95" providerId="ADAL" clId="{883151EB-5233-4CC5-822C-8E42AF8D402E}" dt="2019-08-07T16:07:37.186" v="793" actId="165"/>
          <ac:spMkLst>
            <pc:docMk/>
            <pc:sldMk cId="2372695434" sldId="4902"/>
            <ac:spMk id="8" creationId="{31ECFCD3-A572-45B3-93F1-25DBB4850EA3}"/>
          </ac:spMkLst>
        </pc:spChg>
        <pc:grpChg chg="del mod">
          <ac:chgData name="Shawn Weisfeld" userId="aa867fe6-6944-4004-ad3f-f6eaeadf4f95" providerId="ADAL" clId="{883151EB-5233-4CC5-822C-8E42AF8D402E}" dt="2019-08-07T16:07:37.186" v="793" actId="165"/>
          <ac:grpSpMkLst>
            <pc:docMk/>
            <pc:sldMk cId="2372695434" sldId="4902"/>
            <ac:grpSpMk id="10" creationId="{3BC3DFE3-E88F-49EB-8925-687D238697EB}"/>
          </ac:grpSpMkLst>
        </pc:grpChg>
        <pc:picChg chg="mod topLvl">
          <ac:chgData name="Shawn Weisfeld" userId="aa867fe6-6944-4004-ad3f-f6eaeadf4f95" providerId="ADAL" clId="{883151EB-5233-4CC5-822C-8E42AF8D402E}" dt="2019-08-07T16:07:41.285" v="794" actId="1076"/>
          <ac:picMkLst>
            <pc:docMk/>
            <pc:sldMk cId="2372695434" sldId="4902"/>
            <ac:picMk id="9" creationId="{3A4F4E45-4F6B-421A-B779-FB1A8F98F17B}"/>
          </ac:picMkLst>
        </pc:picChg>
      </pc:sldChg>
      <pc:sldChg chg="add">
        <pc:chgData name="Shawn Weisfeld" userId="aa867fe6-6944-4004-ad3f-f6eaeadf4f95" providerId="ADAL" clId="{883151EB-5233-4CC5-822C-8E42AF8D402E}" dt="2019-08-07T15:50:40.430" v="259"/>
        <pc:sldMkLst>
          <pc:docMk/>
          <pc:sldMk cId="198860370" sldId="4907"/>
        </pc:sldMkLst>
      </pc:sldChg>
      <pc:sldChg chg="delSp modSp add delAnim">
        <pc:chgData name="Shawn Weisfeld" userId="aa867fe6-6944-4004-ad3f-f6eaeadf4f95" providerId="ADAL" clId="{883151EB-5233-4CC5-822C-8E42AF8D402E}" dt="2019-08-08T15:36:01.180" v="1224" actId="478"/>
        <pc:sldMkLst>
          <pc:docMk/>
          <pc:sldMk cId="2031079181" sldId="4909"/>
        </pc:sldMkLst>
        <pc:spChg chg="mod">
          <ac:chgData name="Shawn Weisfeld" userId="aa867fe6-6944-4004-ad3f-f6eaeadf4f95" providerId="ADAL" clId="{883151EB-5233-4CC5-822C-8E42AF8D402E}" dt="2019-08-08T15:35:58.619" v="1223" actId="20577"/>
          <ac:spMkLst>
            <pc:docMk/>
            <pc:sldMk cId="2031079181" sldId="4909"/>
            <ac:spMk id="3" creationId="{0E785B4E-D15E-4A49-81B3-1ED5E1E44AE2}"/>
          </ac:spMkLst>
        </pc:spChg>
        <pc:spChg chg="del">
          <ac:chgData name="Shawn Weisfeld" userId="aa867fe6-6944-4004-ad3f-f6eaeadf4f95" providerId="ADAL" clId="{883151EB-5233-4CC5-822C-8E42AF8D402E}" dt="2019-08-08T15:36:01.180" v="1224" actId="478"/>
          <ac:spMkLst>
            <pc:docMk/>
            <pc:sldMk cId="2031079181" sldId="4909"/>
            <ac:spMk id="45" creationId="{F5B55069-EFC4-4797-8A62-F45A611F1DC6}"/>
          </ac:spMkLst>
        </pc:spChg>
      </pc:sldChg>
      <pc:sldChg chg="modSp add">
        <pc:chgData name="Shawn Weisfeld" userId="aa867fe6-6944-4004-ad3f-f6eaeadf4f95" providerId="ADAL" clId="{883151EB-5233-4CC5-822C-8E42AF8D402E}" dt="2019-08-08T15:34:39.210" v="1110" actId="20577"/>
        <pc:sldMkLst>
          <pc:docMk/>
          <pc:sldMk cId="3597205193" sldId="4922"/>
        </pc:sldMkLst>
        <pc:spChg chg="mod">
          <ac:chgData name="Shawn Weisfeld" userId="aa867fe6-6944-4004-ad3f-f6eaeadf4f95" providerId="ADAL" clId="{883151EB-5233-4CC5-822C-8E42AF8D402E}" dt="2019-08-08T15:34:39.210" v="1110" actId="20577"/>
          <ac:spMkLst>
            <pc:docMk/>
            <pc:sldMk cId="3597205193" sldId="4922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4:48.520" v="1115" actId="20577"/>
        <pc:sldMkLst>
          <pc:docMk/>
          <pc:sldMk cId="326195827" sldId="4923"/>
        </pc:sldMkLst>
        <pc:spChg chg="mod">
          <ac:chgData name="Shawn Weisfeld" userId="aa867fe6-6944-4004-ad3f-f6eaeadf4f95" providerId="ADAL" clId="{883151EB-5233-4CC5-822C-8E42AF8D402E}" dt="2019-08-08T15:34:48.520" v="1115" actId="20577"/>
          <ac:spMkLst>
            <pc:docMk/>
            <pc:sldMk cId="326195827" sldId="4923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28.349" v="1196" actId="20577"/>
        <pc:sldMkLst>
          <pc:docMk/>
          <pc:sldMk cId="1031594096" sldId="4924"/>
        </pc:sldMkLst>
        <pc:spChg chg="mod">
          <ac:chgData name="Shawn Weisfeld" userId="aa867fe6-6944-4004-ad3f-f6eaeadf4f95" providerId="ADAL" clId="{883151EB-5233-4CC5-822C-8E42AF8D402E}" dt="2019-08-08T15:35:28.349" v="1196" actId="20577"/>
          <ac:spMkLst>
            <pc:docMk/>
            <pc:sldMk cId="1031594096" sldId="4924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22.144" v="1193" actId="14100"/>
        <pc:sldMkLst>
          <pc:docMk/>
          <pc:sldMk cId="2891774587" sldId="4925"/>
        </pc:sldMkLst>
        <pc:spChg chg="mod">
          <ac:chgData name="Shawn Weisfeld" userId="aa867fe6-6944-4004-ad3f-f6eaeadf4f95" providerId="ADAL" clId="{883151EB-5233-4CC5-822C-8E42AF8D402E}" dt="2019-08-08T15:35:22.144" v="1193" actId="14100"/>
          <ac:spMkLst>
            <pc:docMk/>
            <pc:sldMk cId="2891774587" sldId="4925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38.256" v="1205" actId="20577"/>
        <pc:sldMkLst>
          <pc:docMk/>
          <pc:sldMk cId="3114253210" sldId="4926"/>
        </pc:sldMkLst>
        <pc:spChg chg="mod">
          <ac:chgData name="Shawn Weisfeld" userId="aa867fe6-6944-4004-ad3f-f6eaeadf4f95" providerId="ADAL" clId="{883151EB-5233-4CC5-822C-8E42AF8D402E}" dt="2019-08-08T15:35:38.256" v="1205" actId="20577"/>
          <ac:spMkLst>
            <pc:docMk/>
            <pc:sldMk cId="3114253210" sldId="4926"/>
            <ac:spMk id="3" creationId="{0E785B4E-D15E-4A49-81B3-1ED5E1E44AE2}"/>
          </ac:spMkLst>
        </pc:spChg>
      </pc:sldChg>
      <pc:sldChg chg="modSp add">
        <pc:chgData name="Shawn Weisfeld" userId="aa867fe6-6944-4004-ad3f-f6eaeadf4f95" providerId="ADAL" clId="{883151EB-5233-4CC5-822C-8E42AF8D402E}" dt="2019-08-08T15:35:45.739" v="1215" actId="20577"/>
        <pc:sldMkLst>
          <pc:docMk/>
          <pc:sldMk cId="2837135416" sldId="4927"/>
        </pc:sldMkLst>
        <pc:spChg chg="mod">
          <ac:chgData name="Shawn Weisfeld" userId="aa867fe6-6944-4004-ad3f-f6eaeadf4f95" providerId="ADAL" clId="{883151EB-5233-4CC5-822C-8E42AF8D402E}" dt="2019-08-08T15:35:45.739" v="1215" actId="20577"/>
          <ac:spMkLst>
            <pc:docMk/>
            <pc:sldMk cId="2837135416" sldId="4927"/>
            <ac:spMk id="3" creationId="{0E785B4E-D15E-4A49-81B3-1ED5E1E44AE2}"/>
          </ac:spMkLst>
        </pc:spChg>
      </pc:sldChg>
      <pc:sldChg chg="add del">
        <pc:chgData name="Shawn Weisfeld" userId="aa867fe6-6944-4004-ad3f-f6eaeadf4f95" providerId="ADAL" clId="{883151EB-5233-4CC5-822C-8E42AF8D402E}" dt="2019-08-07T15:57:15.916" v="319" actId="47"/>
        <pc:sldMkLst>
          <pc:docMk/>
          <pc:sldMk cId="4227777796" sldId="4928"/>
        </pc:sldMkLst>
      </pc:sldChg>
      <pc:sldChg chg="delSp modSp add">
        <pc:chgData name="Shawn Weisfeld" userId="aa867fe6-6944-4004-ad3f-f6eaeadf4f95" providerId="ADAL" clId="{883151EB-5233-4CC5-822C-8E42AF8D402E}" dt="2019-08-07T16:20:29.936" v="836" actId="207"/>
        <pc:sldMkLst>
          <pc:docMk/>
          <pc:sldMk cId="4211179761" sldId="4929"/>
        </pc:sldMkLst>
        <pc:spChg chg="del">
          <ac:chgData name="Shawn Weisfeld" userId="aa867fe6-6944-4004-ad3f-f6eaeadf4f95" providerId="ADAL" clId="{883151EB-5233-4CC5-822C-8E42AF8D402E}" dt="2019-08-07T15:57:52.253" v="418" actId="478"/>
          <ac:spMkLst>
            <pc:docMk/>
            <pc:sldMk cId="4211179761" sldId="4929"/>
            <ac:spMk id="2" creationId="{AD77318B-CC0D-4014-97C7-B8624DDC3470}"/>
          </ac:spMkLst>
        </pc:spChg>
        <pc:spChg chg="mod">
          <ac:chgData name="Shawn Weisfeld" userId="aa867fe6-6944-4004-ad3f-f6eaeadf4f95" providerId="ADAL" clId="{883151EB-5233-4CC5-822C-8E42AF8D402E}" dt="2019-08-07T16:20:29.936" v="836" actId="207"/>
          <ac:spMkLst>
            <pc:docMk/>
            <pc:sldMk cId="4211179761" sldId="4929"/>
            <ac:spMk id="11" creationId="{00000000-0000-0000-0000-000000000000}"/>
          </ac:spMkLst>
        </pc:spChg>
      </pc:sldChg>
      <pc:sldChg chg="modSp add ord">
        <pc:chgData name="Shawn Weisfeld" userId="aa867fe6-6944-4004-ad3f-f6eaeadf4f95" providerId="ADAL" clId="{883151EB-5233-4CC5-822C-8E42AF8D402E}" dt="2019-08-08T15:37:11.916" v="1237" actId="20577"/>
        <pc:sldMkLst>
          <pc:docMk/>
          <pc:sldMk cId="586252506" sldId="4930"/>
        </pc:sldMkLst>
        <pc:spChg chg="mod">
          <ac:chgData name="Shawn Weisfeld" userId="aa867fe6-6944-4004-ad3f-f6eaeadf4f95" providerId="ADAL" clId="{883151EB-5233-4CC5-822C-8E42AF8D402E}" dt="2019-08-08T15:37:11.916" v="1237" actId="20577"/>
          <ac:spMkLst>
            <pc:docMk/>
            <pc:sldMk cId="586252506" sldId="4930"/>
            <ac:spMk id="11" creationId="{00000000-0000-0000-0000-000000000000}"/>
          </ac:spMkLst>
        </pc:spChg>
      </pc:sldChg>
      <pc:sldChg chg="modSp add">
        <pc:chgData name="Shawn Weisfeld" userId="aa867fe6-6944-4004-ad3f-f6eaeadf4f95" providerId="ADAL" clId="{883151EB-5233-4CC5-822C-8E42AF8D402E}" dt="2019-08-07T16:21:18.694" v="876" actId="207"/>
        <pc:sldMkLst>
          <pc:docMk/>
          <pc:sldMk cId="1803872806" sldId="4931"/>
        </pc:sldMkLst>
        <pc:spChg chg="mod">
          <ac:chgData name="Shawn Weisfeld" userId="aa867fe6-6944-4004-ad3f-f6eaeadf4f95" providerId="ADAL" clId="{883151EB-5233-4CC5-822C-8E42AF8D402E}" dt="2019-08-07T16:21:18.694" v="876" actId="207"/>
          <ac:spMkLst>
            <pc:docMk/>
            <pc:sldMk cId="1803872806" sldId="4931"/>
            <ac:spMk id="11" creationId="{00000000-0000-0000-0000-000000000000}"/>
          </ac:spMkLst>
        </pc:spChg>
      </pc:sldChg>
      <pc:sldChg chg="add del">
        <pc:chgData name="Shawn Weisfeld" userId="aa867fe6-6944-4004-ad3f-f6eaeadf4f95" providerId="ADAL" clId="{883151EB-5233-4CC5-822C-8E42AF8D402E}" dt="2019-08-08T15:32:12.998" v="899" actId="47"/>
        <pc:sldMkLst>
          <pc:docMk/>
          <pc:sldMk cId="4202077012" sldId="4932"/>
        </pc:sldMkLst>
      </pc:sldChg>
      <pc:sldChg chg="modSp add">
        <pc:chgData name="Shawn Weisfeld" userId="aa867fe6-6944-4004-ad3f-f6eaeadf4f95" providerId="ADAL" clId="{883151EB-5233-4CC5-822C-8E42AF8D402E}" dt="2019-08-08T15:33:32.264" v="1094" actId="403"/>
        <pc:sldMkLst>
          <pc:docMk/>
          <pc:sldMk cId="3630615966" sldId="4933"/>
        </pc:sldMkLst>
        <pc:spChg chg="mod">
          <ac:chgData name="Shawn Weisfeld" userId="aa867fe6-6944-4004-ad3f-f6eaeadf4f95" providerId="ADAL" clId="{883151EB-5233-4CC5-822C-8E42AF8D402E}" dt="2019-08-08T15:32:17.765" v="905" actId="20577"/>
          <ac:spMkLst>
            <pc:docMk/>
            <pc:sldMk cId="3630615966" sldId="4933"/>
            <ac:spMk id="2" creationId="{1469AB84-0BBE-44FD-A1A2-253FEC1C5898}"/>
          </ac:spMkLst>
        </pc:spChg>
        <pc:spChg chg="mod">
          <ac:chgData name="Shawn Weisfeld" userId="aa867fe6-6944-4004-ad3f-f6eaeadf4f95" providerId="ADAL" clId="{883151EB-5233-4CC5-822C-8E42AF8D402E}" dt="2019-08-08T15:33:32.264" v="1094" actId="403"/>
          <ac:spMkLst>
            <pc:docMk/>
            <pc:sldMk cId="3630615966" sldId="4933"/>
            <ac:spMk id="3" creationId="{A9C92C3F-1DD8-42DA-9E89-BA3858C2FC02}"/>
          </ac:spMkLst>
        </pc:spChg>
      </pc:sldChg>
      <pc:sldMasterChg chg="delSldLayout">
        <pc:chgData name="Shawn Weisfeld" userId="aa867fe6-6944-4004-ad3f-f6eaeadf4f95" providerId="ADAL" clId="{883151EB-5233-4CC5-822C-8E42AF8D402E}" dt="2019-08-07T16:07:51.603" v="795" actId="47"/>
        <pc:sldMasterMkLst>
          <pc:docMk/>
          <pc:sldMasterMk cId="1129535807" sldId="2147484871"/>
        </pc:sldMasterMkLst>
        <pc:sldLayoutChg chg="del">
          <pc:chgData name="Shawn Weisfeld" userId="aa867fe6-6944-4004-ad3f-f6eaeadf4f95" providerId="ADAL" clId="{883151EB-5233-4CC5-822C-8E42AF8D402E}" dt="2019-08-07T16:07:51.603" v="795" actId="47"/>
          <pc:sldLayoutMkLst>
            <pc:docMk/>
            <pc:sldMasterMk cId="1129535807" sldId="2147484871"/>
            <pc:sldLayoutMk cId="2492854510" sldId="2147484959"/>
          </pc:sldLayoutMkLst>
        </pc:sldLayoutChg>
        <pc:sldLayoutChg chg="del">
          <pc:chgData name="Shawn Weisfeld" userId="aa867fe6-6944-4004-ad3f-f6eaeadf4f95" providerId="ADAL" clId="{883151EB-5233-4CC5-822C-8E42AF8D402E}" dt="2019-08-07T15:44:21.419" v="232" actId="47"/>
          <pc:sldLayoutMkLst>
            <pc:docMk/>
            <pc:sldMasterMk cId="1129535807" sldId="2147484871"/>
            <pc:sldLayoutMk cId="1554334117" sldId="2147484966"/>
          </pc:sldLayoutMkLst>
        </pc:sldLayoutChg>
      </pc:sldMasterChg>
    </pc:docChg>
  </pc:docChgLst>
  <pc:docChgLst>
    <pc:chgData name="Shawn Weisfeld" userId="aa867fe6-6944-4004-ad3f-f6eaeadf4f95" providerId="ADAL" clId="{BDEAAAF0-1B73-4911-90E6-249487918616}"/>
    <pc:docChg chg="custSel addSld delSld modSld delSection modSection">
      <pc:chgData name="Shawn Weisfeld" userId="aa867fe6-6944-4004-ad3f-f6eaeadf4f95" providerId="ADAL" clId="{BDEAAAF0-1B73-4911-90E6-249487918616}" dt="2018-08-31T20:41:17.744" v="217"/>
      <pc:docMkLst>
        <pc:docMk/>
      </pc:docMkLst>
      <pc:sldChg chg="del">
        <pc:chgData name="Shawn Weisfeld" userId="aa867fe6-6944-4004-ad3f-f6eaeadf4f95" providerId="ADAL" clId="{BDEAAAF0-1B73-4911-90E6-249487918616}" dt="2018-08-31T20:26:57.747" v="27" actId="2696"/>
        <pc:sldMkLst>
          <pc:docMk/>
          <pc:sldMk cId="2514870540" sldId="262"/>
        </pc:sldMkLst>
      </pc:sldChg>
      <pc:sldChg chg="del">
        <pc:chgData name="Shawn Weisfeld" userId="aa867fe6-6944-4004-ad3f-f6eaeadf4f95" providerId="ADAL" clId="{BDEAAAF0-1B73-4911-90E6-249487918616}" dt="2018-08-31T20:26:57.792" v="28" actId="2696"/>
        <pc:sldMkLst>
          <pc:docMk/>
          <pc:sldMk cId="135719930" sldId="263"/>
        </pc:sldMkLst>
      </pc:sldChg>
      <pc:sldChg chg="addSp delSp modSp mod modTransition modShow">
        <pc:chgData name="Shawn Weisfeld" userId="aa867fe6-6944-4004-ad3f-f6eaeadf4f95" providerId="ADAL" clId="{BDEAAAF0-1B73-4911-90E6-249487918616}" dt="2018-08-31T20:26:09.480" v="11"/>
        <pc:sldMkLst>
          <pc:docMk/>
          <pc:sldMk cId="2917058456" sldId="309"/>
        </pc:sldMkLst>
        <pc:spChg chg="add del mod">
          <ac:chgData name="Shawn Weisfeld" userId="aa867fe6-6944-4004-ad3f-f6eaeadf4f95" providerId="ADAL" clId="{BDEAAAF0-1B73-4911-90E6-249487918616}" dt="2018-08-31T20:26:03.204" v="9"/>
          <ac:spMkLst>
            <pc:docMk/>
            <pc:sldMk cId="2917058456" sldId="309"/>
            <ac:spMk id="4" creationId="{E1B0ED5E-ADA3-4791-BF54-BF4F1D8804B0}"/>
          </ac:spMkLst>
        </pc:spChg>
      </pc:sldChg>
      <pc:sldChg chg="del">
        <pc:chgData name="Shawn Weisfeld" userId="aa867fe6-6944-4004-ad3f-f6eaeadf4f95" providerId="ADAL" clId="{BDEAAAF0-1B73-4911-90E6-249487918616}" dt="2018-08-31T20:26:57.452" v="18" actId="2696"/>
        <pc:sldMkLst>
          <pc:docMk/>
          <pc:sldMk cId="2045600557" sldId="446"/>
        </pc:sldMkLst>
      </pc:sldChg>
      <pc:sldChg chg="del">
        <pc:chgData name="Shawn Weisfeld" userId="aa867fe6-6944-4004-ad3f-f6eaeadf4f95" providerId="ADAL" clId="{BDEAAAF0-1B73-4911-90E6-249487918616}" dt="2018-08-31T20:26:57.426" v="17" actId="2696"/>
        <pc:sldMkLst>
          <pc:docMk/>
          <pc:sldMk cId="398196611" sldId="459"/>
        </pc:sldMkLst>
      </pc:sldChg>
      <pc:sldChg chg="add del">
        <pc:chgData name="Shawn Weisfeld" userId="aa867fe6-6944-4004-ad3f-f6eaeadf4f95" providerId="ADAL" clId="{BDEAAAF0-1B73-4911-90E6-249487918616}" dt="2018-08-31T20:28:36.424" v="46" actId="2696"/>
        <pc:sldMkLst>
          <pc:docMk/>
          <pc:sldMk cId="834137372" sldId="547"/>
        </pc:sldMkLst>
      </pc:sldChg>
      <pc:sldChg chg="del">
        <pc:chgData name="Shawn Weisfeld" userId="aa867fe6-6944-4004-ad3f-f6eaeadf4f95" providerId="ADAL" clId="{BDEAAAF0-1B73-4911-90E6-249487918616}" dt="2018-08-31T20:26:57.917" v="30" actId="2696"/>
        <pc:sldMkLst>
          <pc:docMk/>
          <pc:sldMk cId="2767415313" sldId="1320"/>
        </pc:sldMkLst>
      </pc:sldChg>
      <pc:sldChg chg="del">
        <pc:chgData name="Shawn Weisfeld" userId="aa867fe6-6944-4004-ad3f-f6eaeadf4f95" providerId="ADAL" clId="{BDEAAAF0-1B73-4911-90E6-249487918616}" dt="2018-08-31T20:26:57.636" v="23" actId="2696"/>
        <pc:sldMkLst>
          <pc:docMk/>
          <pc:sldMk cId="36347153" sldId="1324"/>
        </pc:sldMkLst>
      </pc:sldChg>
      <pc:sldChg chg="del">
        <pc:chgData name="Shawn Weisfeld" userId="aa867fe6-6944-4004-ad3f-f6eaeadf4f95" providerId="ADAL" clId="{BDEAAAF0-1B73-4911-90E6-249487918616}" dt="2018-08-31T20:26:57.509" v="19" actId="2696"/>
        <pc:sldMkLst>
          <pc:docMk/>
          <pc:sldMk cId="2500402560" sldId="1325"/>
        </pc:sldMkLst>
      </pc:sldChg>
      <pc:sldChg chg="del">
        <pc:chgData name="Shawn Weisfeld" userId="aa867fe6-6944-4004-ad3f-f6eaeadf4f95" providerId="ADAL" clId="{BDEAAAF0-1B73-4911-90E6-249487918616}" dt="2018-08-31T20:26:57.550" v="21" actId="2696"/>
        <pc:sldMkLst>
          <pc:docMk/>
          <pc:sldMk cId="3078432348" sldId="1406"/>
        </pc:sldMkLst>
      </pc:sldChg>
      <pc:sldChg chg="del">
        <pc:chgData name="Shawn Weisfeld" userId="aa867fe6-6944-4004-ad3f-f6eaeadf4f95" providerId="ADAL" clId="{BDEAAAF0-1B73-4911-90E6-249487918616}" dt="2018-08-31T20:26:58.317" v="37" actId="2696"/>
        <pc:sldMkLst>
          <pc:docMk/>
          <pc:sldMk cId="203203085" sldId="1527"/>
        </pc:sldMkLst>
      </pc:sldChg>
      <pc:sldChg chg="del">
        <pc:chgData name="Shawn Weisfeld" userId="aa867fe6-6944-4004-ad3f-f6eaeadf4f95" providerId="ADAL" clId="{BDEAAAF0-1B73-4911-90E6-249487918616}" dt="2018-08-31T20:26:57.396" v="16" actId="2696"/>
        <pc:sldMkLst>
          <pc:docMk/>
          <pc:sldMk cId="3249496989" sldId="1529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769328984" sldId="1552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2096289052" sldId="1552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873171456" sldId="1552"/>
        </pc:sldMkLst>
      </pc:sldChg>
      <pc:sldChg chg="modSp add del">
        <pc:chgData name="Shawn Weisfeld" userId="aa867fe6-6944-4004-ad3f-f6eaeadf4f95" providerId="ADAL" clId="{BDEAAAF0-1B73-4911-90E6-249487918616}" dt="2018-08-31T20:40:52.564" v="211" actId="2696"/>
        <pc:sldMkLst>
          <pc:docMk/>
          <pc:sldMk cId="3239917507" sldId="1552"/>
        </pc:sldMkLst>
        <pc:spChg chg="mod">
          <ac:chgData name="Shawn Weisfeld" userId="aa867fe6-6944-4004-ad3f-f6eaeadf4f95" providerId="ADAL" clId="{BDEAAAF0-1B73-4911-90E6-249487918616}" dt="2018-08-31T20:22:50.420" v="5" actId="20577"/>
          <ac:spMkLst>
            <pc:docMk/>
            <pc:sldMk cId="3239917507" sldId="1552"/>
            <ac:spMk id="3" creationId="{00000000-0000-0000-0000-000000000000}"/>
          </ac:spMkLst>
        </pc:spChg>
      </pc:sldChg>
      <pc:sldChg chg="del">
        <pc:chgData name="Shawn Weisfeld" userId="aa867fe6-6944-4004-ad3f-f6eaeadf4f95" providerId="ADAL" clId="{BDEAAAF0-1B73-4911-90E6-249487918616}" dt="2018-08-31T20:26:57.669" v="25" actId="2696"/>
        <pc:sldMkLst>
          <pc:docMk/>
          <pc:sldMk cId="3567787367" sldId="1636"/>
        </pc:sldMkLst>
      </pc:sldChg>
      <pc:sldChg chg="del">
        <pc:chgData name="Shawn Weisfeld" userId="aa867fe6-6944-4004-ad3f-f6eaeadf4f95" providerId="ADAL" clId="{BDEAAAF0-1B73-4911-90E6-249487918616}" dt="2018-08-31T20:26:58.283" v="36" actId="2696"/>
        <pc:sldMkLst>
          <pc:docMk/>
          <pc:sldMk cId="716990632" sldId="1696"/>
        </pc:sldMkLst>
      </pc:sldChg>
      <pc:sldChg chg="del">
        <pc:chgData name="Shawn Weisfeld" userId="aa867fe6-6944-4004-ad3f-f6eaeadf4f95" providerId="ADAL" clId="{BDEAAAF0-1B73-4911-90E6-249487918616}" dt="2018-08-31T20:26:57.868" v="29" actId="2696"/>
        <pc:sldMkLst>
          <pc:docMk/>
          <pc:sldMk cId="3095101169" sldId="1697"/>
        </pc:sldMkLst>
      </pc:sldChg>
      <pc:sldChg chg="del">
        <pc:chgData name="Shawn Weisfeld" userId="aa867fe6-6944-4004-ad3f-f6eaeadf4f95" providerId="ADAL" clId="{BDEAAAF0-1B73-4911-90E6-249487918616}" dt="2018-08-31T20:26:57.251" v="12" actId="2696"/>
        <pc:sldMkLst>
          <pc:docMk/>
          <pc:sldMk cId="3182288875" sldId="1720"/>
        </pc:sldMkLst>
      </pc:sldChg>
      <pc:sldChg chg="del">
        <pc:chgData name="Shawn Weisfeld" userId="aa867fe6-6944-4004-ad3f-f6eaeadf4f95" providerId="ADAL" clId="{BDEAAAF0-1B73-4911-90E6-249487918616}" dt="2018-08-31T20:26:57.284" v="13" actId="2696"/>
        <pc:sldMkLst>
          <pc:docMk/>
          <pc:sldMk cId="1097548803" sldId="1812"/>
        </pc:sldMkLst>
      </pc:sldChg>
      <pc:sldChg chg="del">
        <pc:chgData name="Shawn Weisfeld" userId="aa867fe6-6944-4004-ad3f-f6eaeadf4f95" providerId="ADAL" clId="{BDEAAAF0-1B73-4911-90E6-249487918616}" dt="2018-08-31T20:26:58.686" v="42" actId="2696"/>
        <pc:sldMkLst>
          <pc:docMk/>
          <pc:sldMk cId="4203701221" sldId="1813"/>
        </pc:sldMkLst>
      </pc:sldChg>
      <pc:sldChg chg="del">
        <pc:chgData name="Shawn Weisfeld" userId="aa867fe6-6944-4004-ad3f-f6eaeadf4f95" providerId="ADAL" clId="{BDEAAAF0-1B73-4911-90E6-249487918616}" dt="2018-08-31T20:27:02.895" v="44" actId="2696"/>
        <pc:sldMkLst>
          <pc:docMk/>
          <pc:sldMk cId="201685028" sldId="1825"/>
        </pc:sldMkLst>
      </pc:sldChg>
      <pc:sldChg chg="del">
        <pc:chgData name="Shawn Weisfeld" userId="aa867fe6-6944-4004-ad3f-f6eaeadf4f95" providerId="ADAL" clId="{BDEAAAF0-1B73-4911-90E6-249487918616}" dt="2018-08-31T20:26:57.697" v="26" actId="2696"/>
        <pc:sldMkLst>
          <pc:docMk/>
          <pc:sldMk cId="360002239" sldId="1827"/>
        </pc:sldMkLst>
      </pc:sldChg>
      <pc:sldChg chg="del">
        <pc:chgData name="Shawn Weisfeld" userId="aa867fe6-6944-4004-ad3f-f6eaeadf4f95" providerId="ADAL" clId="{BDEAAAF0-1B73-4911-90E6-249487918616}" dt="2018-08-31T20:26:58.408" v="38" actId="2696"/>
        <pc:sldMkLst>
          <pc:docMk/>
          <pc:sldMk cId="4098431826" sldId="1831"/>
        </pc:sldMkLst>
      </pc:sldChg>
      <pc:sldChg chg="del">
        <pc:chgData name="Shawn Weisfeld" userId="aa867fe6-6944-4004-ad3f-f6eaeadf4f95" providerId="ADAL" clId="{BDEAAAF0-1B73-4911-90E6-249487918616}" dt="2018-08-31T20:26:58.498" v="39" actId="2696"/>
        <pc:sldMkLst>
          <pc:docMk/>
          <pc:sldMk cId="272401848" sldId="1832"/>
        </pc:sldMkLst>
      </pc:sldChg>
      <pc:sldChg chg="del">
        <pc:chgData name="Shawn Weisfeld" userId="aa867fe6-6944-4004-ad3f-f6eaeadf4f95" providerId="ADAL" clId="{BDEAAAF0-1B73-4911-90E6-249487918616}" dt="2018-08-31T20:26:58.582" v="40" actId="2696"/>
        <pc:sldMkLst>
          <pc:docMk/>
          <pc:sldMk cId="2599320349" sldId="1833"/>
        </pc:sldMkLst>
      </pc:sldChg>
      <pc:sldChg chg="del">
        <pc:chgData name="Shawn Weisfeld" userId="aa867fe6-6944-4004-ad3f-f6eaeadf4f95" providerId="ADAL" clId="{BDEAAAF0-1B73-4911-90E6-249487918616}" dt="2018-08-31T20:26:58.633" v="41" actId="2696"/>
        <pc:sldMkLst>
          <pc:docMk/>
          <pc:sldMk cId="1540670303" sldId="1834"/>
        </pc:sldMkLst>
      </pc:sldChg>
      <pc:sldChg chg="del">
        <pc:chgData name="Shawn Weisfeld" userId="aa867fe6-6944-4004-ad3f-f6eaeadf4f95" providerId="ADAL" clId="{BDEAAAF0-1B73-4911-90E6-249487918616}" dt="2018-08-31T20:26:57.990" v="31" actId="2696"/>
        <pc:sldMkLst>
          <pc:docMk/>
          <pc:sldMk cId="2035748887" sldId="1836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321306348" sldId="1857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514824063" sldId="1857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273031411" sldId="1857"/>
        </pc:sldMkLst>
      </pc:sldChg>
      <pc:sldChg chg="add del">
        <pc:chgData name="Shawn Weisfeld" userId="aa867fe6-6944-4004-ad3f-f6eaeadf4f95" providerId="ADAL" clId="{BDEAAAF0-1B73-4911-90E6-249487918616}" dt="2018-08-31T20:40:52.391" v="208" actId="2696"/>
        <pc:sldMkLst>
          <pc:docMk/>
          <pc:sldMk cId="3232260496" sldId="1857"/>
        </pc:sldMkLst>
      </pc:sldChg>
      <pc:sldChg chg="del">
        <pc:chgData name="Shawn Weisfeld" userId="aa867fe6-6944-4004-ad3f-f6eaeadf4f95" providerId="ADAL" clId="{BDEAAAF0-1B73-4911-90E6-249487918616}" dt="2018-08-31T20:26:58.778" v="43" actId="2696"/>
        <pc:sldMkLst>
          <pc:docMk/>
          <pc:sldMk cId="234689356" sldId="3695"/>
        </pc:sldMkLst>
      </pc:sldChg>
      <pc:sldChg chg="del">
        <pc:chgData name="Shawn Weisfeld" userId="aa867fe6-6944-4004-ad3f-f6eaeadf4f95" providerId="ADAL" clId="{BDEAAAF0-1B73-4911-90E6-249487918616}" dt="2018-08-31T20:26:58.067" v="32" actId="2696"/>
        <pc:sldMkLst>
          <pc:docMk/>
          <pc:sldMk cId="1512711533" sldId="3696"/>
        </pc:sldMkLst>
      </pc:sldChg>
      <pc:sldChg chg="del">
        <pc:chgData name="Shawn Weisfeld" userId="aa867fe6-6944-4004-ad3f-f6eaeadf4f95" providerId="ADAL" clId="{BDEAAAF0-1B73-4911-90E6-249487918616}" dt="2018-08-31T20:26:58.127" v="33" actId="2696"/>
        <pc:sldMkLst>
          <pc:docMk/>
          <pc:sldMk cId="795684243" sldId="3697"/>
        </pc:sldMkLst>
      </pc:sldChg>
      <pc:sldChg chg="del">
        <pc:chgData name="Shawn Weisfeld" userId="aa867fe6-6944-4004-ad3f-f6eaeadf4f95" providerId="ADAL" clId="{BDEAAAF0-1B73-4911-90E6-249487918616}" dt="2018-08-31T20:26:58.153" v="34" actId="2696"/>
        <pc:sldMkLst>
          <pc:docMk/>
          <pc:sldMk cId="59875374" sldId="3698"/>
        </pc:sldMkLst>
      </pc:sldChg>
      <pc:sldChg chg="del">
        <pc:chgData name="Shawn Weisfeld" userId="aa867fe6-6944-4004-ad3f-f6eaeadf4f95" providerId="ADAL" clId="{BDEAAAF0-1B73-4911-90E6-249487918616}" dt="2018-08-31T20:26:58.251" v="35" actId="2696"/>
        <pc:sldMkLst>
          <pc:docMk/>
          <pc:sldMk cId="416582848" sldId="3699"/>
        </pc:sldMkLst>
      </pc:sldChg>
      <pc:sldChg chg="del">
        <pc:chgData name="Shawn Weisfeld" userId="aa867fe6-6944-4004-ad3f-f6eaeadf4f95" providerId="ADAL" clId="{BDEAAAF0-1B73-4911-90E6-249487918616}" dt="2018-08-31T20:26:57.319" v="14" actId="2696"/>
        <pc:sldMkLst>
          <pc:docMk/>
          <pc:sldMk cId="2861682228" sldId="3700"/>
        </pc:sldMkLst>
      </pc:sldChg>
      <pc:sldChg chg="del">
        <pc:chgData name="Shawn Weisfeld" userId="aa867fe6-6944-4004-ad3f-f6eaeadf4f95" providerId="ADAL" clId="{BDEAAAF0-1B73-4911-90E6-249487918616}" dt="2018-08-31T20:26:57.339" v="15" actId="2696"/>
        <pc:sldMkLst>
          <pc:docMk/>
          <pc:sldMk cId="3012445448" sldId="3701"/>
        </pc:sldMkLst>
      </pc:sldChg>
      <pc:sldChg chg="del">
        <pc:chgData name="Shawn Weisfeld" userId="aa867fe6-6944-4004-ad3f-f6eaeadf4f95" providerId="ADAL" clId="{BDEAAAF0-1B73-4911-90E6-249487918616}" dt="2018-08-31T20:27:39.342" v="45" actId="2696"/>
        <pc:sldMkLst>
          <pc:docMk/>
          <pc:sldMk cId="3493434262" sldId="3753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1553929663" sldId="3755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2185242910" sldId="3755"/>
        </pc:sldMkLst>
      </pc:sldChg>
      <pc:sldChg chg="addSp delSp modSp new add del">
        <pc:chgData name="Shawn Weisfeld" userId="aa867fe6-6944-4004-ad3f-f6eaeadf4f95" providerId="ADAL" clId="{BDEAAAF0-1B73-4911-90E6-249487918616}" dt="2018-08-31T20:40:52.453" v="209" actId="2696"/>
        <pc:sldMkLst>
          <pc:docMk/>
          <pc:sldMk cId="2661302894" sldId="3755"/>
        </pc:sldMkLst>
        <pc:spChg chg="mod">
          <ac:chgData name="Shawn Weisfeld" userId="aa867fe6-6944-4004-ad3f-f6eaeadf4f95" providerId="ADAL" clId="{BDEAAAF0-1B73-4911-90E6-249487918616}" dt="2018-08-31T20:39:33.579" v="203" actId="20577"/>
          <ac:spMkLst>
            <pc:docMk/>
            <pc:sldMk cId="2661302894" sldId="3755"/>
            <ac:spMk id="2" creationId="{0CBB8457-5AFF-4A20-9764-9529292521D5}"/>
          </ac:spMkLst>
        </pc:spChg>
        <pc:spChg chg="mod">
          <ac:chgData name="Shawn Weisfeld" userId="aa867fe6-6944-4004-ad3f-f6eaeadf4f95" providerId="ADAL" clId="{BDEAAAF0-1B73-4911-90E6-249487918616}" dt="2018-08-31T20:39:53.331" v="206" actId="6549"/>
          <ac:spMkLst>
            <pc:docMk/>
            <pc:sldMk cId="2661302894" sldId="3755"/>
            <ac:spMk id="3" creationId="{C92E2E30-9E8B-4E9E-A53B-A47FA1CD2393}"/>
          </ac:spMkLst>
        </pc:spChg>
        <pc:graphicFrameChg chg="add del">
          <ac:chgData name="Shawn Weisfeld" userId="aa867fe6-6944-4004-ad3f-f6eaeadf4f95" providerId="ADAL" clId="{BDEAAAF0-1B73-4911-90E6-249487918616}" dt="2018-08-31T20:34:30.305" v="64"/>
          <ac:graphicFrameMkLst>
            <pc:docMk/>
            <pc:sldMk cId="2661302894" sldId="3755"/>
            <ac:graphicFrameMk id="4" creationId="{84547A61-3EB0-4F5D-9CC6-3B78E04D5D8B}"/>
          </ac:graphicFrameMkLst>
        </pc:graphicFrameChg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4256155468" sldId="3755"/>
        </pc:sldMkLst>
      </pc:sldChg>
      <pc:sldChg chg="add del">
        <pc:chgData name="Shawn Weisfeld" userId="aa867fe6-6944-4004-ad3f-f6eaeadf4f95" providerId="ADAL" clId="{BDEAAAF0-1B73-4911-90E6-249487918616}" dt="2018-08-31T20:41:17.744" v="217"/>
        <pc:sldMkLst>
          <pc:docMk/>
          <pc:sldMk cId="431788171" sldId="3756"/>
        </pc:sldMkLst>
      </pc:sldChg>
      <pc:sldChg chg="add del">
        <pc:chgData name="Shawn Weisfeld" userId="aa867fe6-6944-4004-ad3f-f6eaeadf4f95" providerId="ADAL" clId="{BDEAAAF0-1B73-4911-90E6-249487918616}" dt="2018-08-31T20:40:58.363" v="213"/>
        <pc:sldMkLst>
          <pc:docMk/>
          <pc:sldMk cId="620694576" sldId="3756"/>
        </pc:sldMkLst>
      </pc:sldChg>
      <pc:sldChg chg="add del">
        <pc:chgData name="Shawn Weisfeld" userId="aa867fe6-6944-4004-ad3f-f6eaeadf4f95" providerId="ADAL" clId="{BDEAAAF0-1B73-4911-90E6-249487918616}" dt="2018-08-31T20:41:15.320" v="215"/>
        <pc:sldMkLst>
          <pc:docMk/>
          <pc:sldMk cId="1163552138" sldId="3756"/>
        </pc:sldMkLst>
      </pc:sldChg>
      <pc:sldChg chg="modSp add del">
        <pc:chgData name="Shawn Weisfeld" userId="aa867fe6-6944-4004-ad3f-f6eaeadf4f95" providerId="ADAL" clId="{BDEAAAF0-1B73-4911-90E6-249487918616}" dt="2018-08-31T20:40:52.495" v="210" actId="2696"/>
        <pc:sldMkLst>
          <pc:docMk/>
          <pc:sldMk cId="1385435024" sldId="3756"/>
        </pc:sldMkLst>
        <pc:spChg chg="mod">
          <ac:chgData name="Shawn Weisfeld" userId="aa867fe6-6944-4004-ad3f-f6eaeadf4f95" providerId="ADAL" clId="{BDEAAAF0-1B73-4911-90E6-249487918616}" dt="2018-08-31T20:39:59.467" v="207" actId="6549"/>
          <ac:spMkLst>
            <pc:docMk/>
            <pc:sldMk cId="1385435024" sldId="3756"/>
            <ac:spMk id="3" creationId="{C92E2E30-9E8B-4E9E-A53B-A47FA1CD2393}"/>
          </ac:spMkLst>
        </pc:spChg>
      </pc:sldChg>
      <pc:sldMasterChg chg="delSldLayout">
        <pc:chgData name="Shawn Weisfeld" userId="aa867fe6-6944-4004-ad3f-f6eaeadf4f95" providerId="ADAL" clId="{BDEAAAF0-1B73-4911-90E6-249487918616}" dt="2018-08-31T20:26:57.640" v="24" actId="2696"/>
        <pc:sldMasterMkLst>
          <pc:docMk/>
          <pc:sldMasterMk cId="3588427678" sldId="2147484229"/>
        </pc:sldMasterMkLst>
        <pc:sldLayoutChg chg="del">
          <pc:chgData name="Shawn Weisfeld" userId="aa867fe6-6944-4004-ad3f-f6eaeadf4f95" providerId="ADAL" clId="{BDEAAAF0-1B73-4911-90E6-249487918616}" dt="2018-08-31T20:26:57.551" v="22" actId="2696"/>
          <pc:sldLayoutMkLst>
            <pc:docMk/>
            <pc:sldMasterMk cId="3588427678" sldId="2147484229"/>
            <pc:sldLayoutMk cId="3575363985" sldId="2147484653"/>
          </pc:sldLayoutMkLst>
        </pc:sldLayoutChg>
        <pc:sldLayoutChg chg="del">
          <pc:chgData name="Shawn Weisfeld" userId="aa867fe6-6944-4004-ad3f-f6eaeadf4f95" providerId="ADAL" clId="{BDEAAAF0-1B73-4911-90E6-249487918616}" dt="2018-08-31T20:26:57.640" v="24" actId="2696"/>
          <pc:sldLayoutMkLst>
            <pc:docMk/>
            <pc:sldMasterMk cId="3588427678" sldId="2147484229"/>
            <pc:sldLayoutMk cId="2951541539" sldId="2147484845"/>
          </pc:sldLayoutMkLst>
        </pc:sldLayoutChg>
        <pc:sldLayoutChg chg="del">
          <pc:chgData name="Shawn Weisfeld" userId="aa867fe6-6944-4004-ad3f-f6eaeadf4f95" providerId="ADAL" clId="{BDEAAAF0-1B73-4911-90E6-249487918616}" dt="2018-08-31T20:26:57.512" v="20" actId="2696"/>
          <pc:sldLayoutMkLst>
            <pc:docMk/>
            <pc:sldMasterMk cId="3588427678" sldId="2147484229"/>
            <pc:sldLayoutMk cId="68585720" sldId="2147484846"/>
          </pc:sldLayoutMkLst>
        </pc:sldLayoutChg>
      </pc:sldMasterChg>
    </pc:docChg>
  </pc:docChgLst>
  <pc:docChgLst>
    <pc:chgData name="Shawn Weisfeld" userId="aa867fe6-6944-4004-ad3f-f6eaeadf4f95" providerId="ADAL" clId="{A8E3B10F-65FA-4400-BE02-12E245733374}"/>
    <pc:docChg chg="undo custSel addSld delSld modSld sldOrd">
      <pc:chgData name="Shawn Weisfeld" userId="aa867fe6-6944-4004-ad3f-f6eaeadf4f95" providerId="ADAL" clId="{A8E3B10F-65FA-4400-BE02-12E245733374}" dt="2019-10-07T16:54:33.472" v="144" actId="6549"/>
      <pc:docMkLst>
        <pc:docMk/>
      </pc:docMkLst>
      <pc:sldChg chg="modSp">
        <pc:chgData name="Shawn Weisfeld" userId="aa867fe6-6944-4004-ad3f-f6eaeadf4f95" providerId="ADAL" clId="{A8E3B10F-65FA-4400-BE02-12E245733374}" dt="2019-10-07T16:52:29.673" v="137" actId="20577"/>
        <pc:sldMkLst>
          <pc:docMk/>
          <pc:sldMk cId="3400710677" sldId="331"/>
        </pc:sldMkLst>
        <pc:spChg chg="mod">
          <ac:chgData name="Shawn Weisfeld" userId="aa867fe6-6944-4004-ad3f-f6eaeadf4f95" providerId="ADAL" clId="{A8E3B10F-65FA-4400-BE02-12E245733374}" dt="2019-10-07T16:52:29.673" v="137" actId="20577"/>
          <ac:spMkLst>
            <pc:docMk/>
            <pc:sldMk cId="3400710677" sldId="331"/>
            <ac:spMk id="6" creationId="{07171AAB-3FE7-42EE-A5DF-152F6AF77FF5}"/>
          </ac:spMkLst>
        </pc:spChg>
        <pc:picChg chg="mod">
          <ac:chgData name="Shawn Weisfeld" userId="aa867fe6-6944-4004-ad3f-f6eaeadf4f95" providerId="ADAL" clId="{A8E3B10F-65FA-4400-BE02-12E245733374}" dt="2019-10-07T16:52:03.759" v="125" actId="1076"/>
          <ac:picMkLst>
            <pc:docMk/>
            <pc:sldMk cId="3400710677" sldId="331"/>
            <ac:picMk id="1028" creationId="{C6A0D307-C083-434B-A20C-DAB856B6136C}"/>
          </ac:picMkLst>
        </pc:picChg>
      </pc:sldChg>
      <pc:sldChg chg="addSp delSp modSp">
        <pc:chgData name="Shawn Weisfeld" userId="aa867fe6-6944-4004-ad3f-f6eaeadf4f95" providerId="ADAL" clId="{A8E3B10F-65FA-4400-BE02-12E245733374}" dt="2019-10-07T16:39:15.131" v="47" actId="14100"/>
        <pc:sldMkLst>
          <pc:docMk/>
          <pc:sldMk cId="1193738272" sldId="1765"/>
        </pc:sldMkLst>
        <pc:spChg chg="del">
          <ac:chgData name="Shawn Weisfeld" userId="aa867fe6-6944-4004-ad3f-f6eaeadf4f95" providerId="ADAL" clId="{A8E3B10F-65FA-4400-BE02-12E245733374}" dt="2019-10-07T16:38:48.052" v="40" actId="478"/>
          <ac:spMkLst>
            <pc:docMk/>
            <pc:sldMk cId="1193738272" sldId="1765"/>
            <ac:spMk id="3" creationId="{E4F3BD63-2B7F-4EB4-8E14-DB771AC77D76}"/>
          </ac:spMkLst>
        </pc:spChg>
        <pc:spChg chg="mod">
          <ac:chgData name="Shawn Weisfeld" userId="aa867fe6-6944-4004-ad3f-f6eaeadf4f95" providerId="ADAL" clId="{A8E3B10F-65FA-4400-BE02-12E245733374}" dt="2019-10-07T16:39:12.726" v="46" actId="1076"/>
          <ac:spMkLst>
            <pc:docMk/>
            <pc:sldMk cId="1193738272" sldId="1765"/>
            <ac:spMk id="4" creationId="{272B4584-9F97-4C72-AA26-E766C03D981B}"/>
          </ac:spMkLst>
        </pc:spChg>
        <pc:spChg chg="del">
          <ac:chgData name="Shawn Weisfeld" userId="aa867fe6-6944-4004-ad3f-f6eaeadf4f95" providerId="ADAL" clId="{A8E3B10F-65FA-4400-BE02-12E245733374}" dt="2019-10-07T16:36:39.401" v="0" actId="478"/>
          <ac:spMkLst>
            <pc:docMk/>
            <pc:sldMk cId="1193738272" sldId="1765"/>
            <ac:spMk id="6" creationId="{0013CB69-27FA-4FD8-8C84-B4F1B591A363}"/>
          </ac:spMkLst>
        </pc:spChg>
        <pc:picChg chg="del">
          <ac:chgData name="Shawn Weisfeld" userId="aa867fe6-6944-4004-ad3f-f6eaeadf4f95" providerId="ADAL" clId="{A8E3B10F-65FA-4400-BE02-12E245733374}" dt="2019-10-07T16:36:55.586" v="24" actId="478"/>
          <ac:picMkLst>
            <pc:docMk/>
            <pc:sldMk cId="1193738272" sldId="1765"/>
            <ac:picMk id="2" creationId="{68107198-0EBA-4152-BB76-9BD1E2FD6043}"/>
          </ac:picMkLst>
        </pc:picChg>
        <pc:picChg chg="add del mod">
          <ac:chgData name="Shawn Weisfeld" userId="aa867fe6-6944-4004-ad3f-f6eaeadf4f95" providerId="ADAL" clId="{A8E3B10F-65FA-4400-BE02-12E245733374}" dt="2019-10-07T16:37:43.622" v="37" actId="478"/>
          <ac:picMkLst>
            <pc:docMk/>
            <pc:sldMk cId="1193738272" sldId="1765"/>
            <ac:picMk id="7" creationId="{58732135-26EC-4110-AB67-3D793B1339FF}"/>
          </ac:picMkLst>
        </pc:picChg>
        <pc:picChg chg="add mod">
          <ac:chgData name="Shawn Weisfeld" userId="aa867fe6-6944-4004-ad3f-f6eaeadf4f95" providerId="ADAL" clId="{A8E3B10F-65FA-4400-BE02-12E245733374}" dt="2019-10-07T16:39:15.131" v="47" actId="14100"/>
          <ac:picMkLst>
            <pc:docMk/>
            <pc:sldMk cId="1193738272" sldId="1765"/>
            <ac:picMk id="8" creationId="{99687F2B-E605-487F-9CE0-254E2A629FFF}"/>
          </ac:picMkLst>
        </pc:picChg>
        <pc:picChg chg="add del mod">
          <ac:chgData name="Shawn Weisfeld" userId="aa867fe6-6944-4004-ad3f-f6eaeadf4f95" providerId="ADAL" clId="{A8E3B10F-65FA-4400-BE02-12E245733374}" dt="2019-10-07T16:39:00.238" v="45" actId="478"/>
          <ac:picMkLst>
            <pc:docMk/>
            <pc:sldMk cId="1193738272" sldId="1765"/>
            <ac:picMk id="10" creationId="{69D5D314-CEB9-4813-9ED2-EB0187729A56}"/>
          </ac:picMkLst>
        </pc:picChg>
        <pc:picChg chg="del">
          <ac:chgData name="Shawn Weisfeld" userId="aa867fe6-6944-4004-ad3f-f6eaeadf4f95" providerId="ADAL" clId="{A8E3B10F-65FA-4400-BE02-12E245733374}" dt="2019-10-07T16:36:56.648" v="25" actId="478"/>
          <ac:picMkLst>
            <pc:docMk/>
            <pc:sldMk cId="1193738272" sldId="1765"/>
            <ac:picMk id="1026" creationId="{88CC7773-2583-4943-B1BD-1EBDC06BE18A}"/>
          </ac:picMkLst>
        </pc:picChg>
      </pc:sldChg>
      <pc:sldChg chg="addSp delSp modSp del">
        <pc:chgData name="Shawn Weisfeld" userId="aa867fe6-6944-4004-ad3f-f6eaeadf4f95" providerId="ADAL" clId="{A8E3B10F-65FA-4400-BE02-12E245733374}" dt="2019-10-07T16:40:19.232" v="49" actId="2696"/>
        <pc:sldMkLst>
          <pc:docMk/>
          <pc:sldMk cId="1323042071" sldId="1776"/>
        </pc:sldMkLst>
        <pc:spChg chg="del">
          <ac:chgData name="Shawn Weisfeld" userId="aa867fe6-6944-4004-ad3f-f6eaeadf4f95" providerId="ADAL" clId="{A8E3B10F-65FA-4400-BE02-12E245733374}" dt="2019-10-07T16:40:15.620" v="48" actId="478"/>
          <ac:spMkLst>
            <pc:docMk/>
            <pc:sldMk cId="1323042071" sldId="1776"/>
            <ac:spMk id="4" creationId="{272B4584-9F97-4C72-AA26-E766C03D981B}"/>
          </ac:spMkLst>
        </pc:spChg>
        <pc:spChg chg="add mod">
          <ac:chgData name="Shawn Weisfeld" userId="aa867fe6-6944-4004-ad3f-f6eaeadf4f95" providerId="ADAL" clId="{A8E3B10F-65FA-4400-BE02-12E245733374}" dt="2019-10-07T16:40:15.620" v="48" actId="478"/>
          <ac:spMkLst>
            <pc:docMk/>
            <pc:sldMk cId="1323042071" sldId="1776"/>
            <ac:spMk id="6" creationId="{F54F3F86-15DA-4961-9E71-116A3C1F163B}"/>
          </ac:spMkLst>
        </pc:spChg>
      </pc:sldChg>
      <pc:sldChg chg="addSp delSp modSp add ord modAnim">
        <pc:chgData name="Shawn Weisfeld" userId="aa867fe6-6944-4004-ad3f-f6eaeadf4f95" providerId="ADAL" clId="{A8E3B10F-65FA-4400-BE02-12E245733374}" dt="2019-10-07T16:51:09.283" v="108"/>
        <pc:sldMkLst>
          <pc:docMk/>
          <pc:sldMk cId="3470001522" sldId="3766"/>
        </pc:sldMkLst>
        <pc:spChg chg="add mod">
          <ac:chgData name="Shawn Weisfeld" userId="aa867fe6-6944-4004-ad3f-f6eaeadf4f95" providerId="ADAL" clId="{A8E3B10F-65FA-4400-BE02-12E245733374}" dt="2019-10-07T16:50:42.165" v="105" actId="1076"/>
          <ac:spMkLst>
            <pc:docMk/>
            <pc:sldMk cId="3470001522" sldId="3766"/>
            <ac:spMk id="3" creationId="{E9DCAB2C-E34E-4439-8FE7-B9D388E8BEE7}"/>
          </ac:spMkLst>
        </pc:spChg>
        <pc:picChg chg="add mod">
          <ac:chgData name="Shawn Weisfeld" userId="aa867fe6-6944-4004-ad3f-f6eaeadf4f95" providerId="ADAL" clId="{A8E3B10F-65FA-4400-BE02-12E245733374}" dt="2019-10-07T16:50:50.269" v="106" actId="12788"/>
          <ac:picMkLst>
            <pc:docMk/>
            <pc:sldMk cId="3470001522" sldId="3766"/>
            <ac:picMk id="2" creationId="{F4C71443-C69F-42DC-A40D-C5111BAB1366}"/>
          </ac:picMkLst>
        </pc:picChg>
        <pc:picChg chg="del mod">
          <ac:chgData name="Shawn Weisfeld" userId="aa867fe6-6944-4004-ad3f-f6eaeadf4f95" providerId="ADAL" clId="{A8E3B10F-65FA-4400-BE02-12E245733374}" dt="2019-10-07T16:46:39.976" v="96" actId="478"/>
          <ac:picMkLst>
            <pc:docMk/>
            <pc:sldMk cId="3470001522" sldId="3766"/>
            <ac:picMk id="4" creationId="{5B0FAE2A-BB2F-4101-B6AB-7DCAB7E6D141}"/>
          </ac:picMkLst>
        </pc:picChg>
      </pc:sldChg>
      <pc:sldChg chg="addSp delSp">
        <pc:chgData name="Shawn Weisfeld" userId="aa867fe6-6944-4004-ad3f-f6eaeadf4f95" providerId="ADAL" clId="{A8E3B10F-65FA-4400-BE02-12E245733374}" dt="2019-10-07T16:53:07.838" v="139"/>
        <pc:sldMkLst>
          <pc:docMk/>
          <pc:sldMk cId="132925926" sldId="3767"/>
        </pc:sldMkLst>
        <pc:spChg chg="add del">
          <ac:chgData name="Shawn Weisfeld" userId="aa867fe6-6944-4004-ad3f-f6eaeadf4f95" providerId="ADAL" clId="{A8E3B10F-65FA-4400-BE02-12E245733374}" dt="2019-10-07T16:53:07.838" v="139"/>
          <ac:spMkLst>
            <pc:docMk/>
            <pc:sldMk cId="132925926" sldId="3767"/>
            <ac:spMk id="4" creationId="{C9E333E0-32CA-456C-B13C-A3A5AFBBC5B8}"/>
          </ac:spMkLst>
        </pc:spChg>
      </pc:sldChg>
      <pc:sldChg chg="addSp delSp modSp new mod modClrScheme chgLayout">
        <pc:chgData name="Shawn Weisfeld" userId="aa867fe6-6944-4004-ad3f-f6eaeadf4f95" providerId="ADAL" clId="{A8E3B10F-65FA-4400-BE02-12E245733374}" dt="2019-10-07T16:42:46.278" v="90" actId="1076"/>
        <pc:sldMkLst>
          <pc:docMk/>
          <pc:sldMk cId="4103527210" sldId="4934"/>
        </pc:sldMkLst>
        <pc:spChg chg="del">
          <ac:chgData name="Shawn Weisfeld" userId="aa867fe6-6944-4004-ad3f-f6eaeadf4f95" providerId="ADAL" clId="{A8E3B10F-65FA-4400-BE02-12E245733374}" dt="2019-10-07T16:40:31.536" v="51" actId="700"/>
          <ac:spMkLst>
            <pc:docMk/>
            <pc:sldMk cId="4103527210" sldId="4934"/>
            <ac:spMk id="2" creationId="{43216E54-98FF-436A-9E86-2C45C9FE1560}"/>
          </ac:spMkLst>
        </pc:spChg>
        <pc:spChg chg="del">
          <ac:chgData name="Shawn Weisfeld" userId="aa867fe6-6944-4004-ad3f-f6eaeadf4f95" providerId="ADAL" clId="{A8E3B10F-65FA-4400-BE02-12E245733374}" dt="2019-10-07T16:40:31.536" v="51" actId="700"/>
          <ac:spMkLst>
            <pc:docMk/>
            <pc:sldMk cId="4103527210" sldId="4934"/>
            <ac:spMk id="3" creationId="{5B8A0424-9F30-44C2-9E76-892A96347D41}"/>
          </ac:spMkLst>
        </pc:spChg>
        <pc:spChg chg="add mod">
          <ac:chgData name="Shawn Weisfeld" userId="aa867fe6-6944-4004-ad3f-f6eaeadf4f95" providerId="ADAL" clId="{A8E3B10F-65FA-4400-BE02-12E245733374}" dt="2019-10-07T16:42:46.278" v="90" actId="1076"/>
          <ac:spMkLst>
            <pc:docMk/>
            <pc:sldMk cId="4103527210" sldId="4934"/>
            <ac:spMk id="6" creationId="{B90C7812-5419-4C50-AC23-EC750C52F2FE}"/>
          </ac:spMkLst>
        </pc:spChg>
        <pc:picChg chg="add mod">
          <ac:chgData name="Shawn Weisfeld" userId="aa867fe6-6944-4004-ad3f-f6eaeadf4f95" providerId="ADAL" clId="{A8E3B10F-65FA-4400-BE02-12E245733374}" dt="2019-10-07T16:40:36.717" v="53" actId="27614"/>
          <ac:picMkLst>
            <pc:docMk/>
            <pc:sldMk cId="4103527210" sldId="4934"/>
            <ac:picMk id="5" creationId="{D3D81224-26F8-49FC-A584-04DD49627545}"/>
          </ac:picMkLst>
        </pc:picChg>
      </pc:sldChg>
      <pc:sldChg chg="modSp add del modNotesTx">
        <pc:chgData name="Shawn Weisfeld" userId="aa867fe6-6944-4004-ad3f-f6eaeadf4f95" providerId="ADAL" clId="{A8E3B10F-65FA-4400-BE02-12E245733374}" dt="2019-10-07T16:54:33.472" v="144" actId="6549"/>
        <pc:sldMkLst>
          <pc:docMk/>
          <pc:sldMk cId="74667897" sldId="10753"/>
        </pc:sldMkLst>
        <pc:spChg chg="mod">
          <ac:chgData name="Shawn Weisfeld" userId="aa867fe6-6944-4004-ad3f-f6eaeadf4f95" providerId="ADAL" clId="{A8E3B10F-65FA-4400-BE02-12E245733374}" dt="2019-10-07T16:53:58.617" v="143" actId="207"/>
          <ac:spMkLst>
            <pc:docMk/>
            <pc:sldMk cId="74667897" sldId="10753"/>
            <ac:spMk id="37" creationId="{00000000-0000-0000-0000-000000000000}"/>
          </ac:spMkLst>
        </pc:spChg>
        <pc:spChg chg="mod">
          <ac:chgData name="Shawn Weisfeld" userId="aa867fe6-6944-4004-ad3f-f6eaeadf4f95" providerId="ADAL" clId="{A8E3B10F-65FA-4400-BE02-12E245733374}" dt="2019-10-07T16:53:52.599" v="142" actId="207"/>
          <ac:spMkLst>
            <pc:docMk/>
            <pc:sldMk cId="74667897" sldId="10753"/>
            <ac:spMk id="3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10/10/2019 7:03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10/10/2019 7:02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10/10/2019 7:02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64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5416D-752F-4A27-A7A5-0CB5FC0CFE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10/10/2019 7:02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2.jp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2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6430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16622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0"/>
            <a:ext cx="12176826" cy="684632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1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27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5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5228440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433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975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069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43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636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561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357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59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013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041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56208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45046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23898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53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16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32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08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06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24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3001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0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8"/>
            <a:ext cx="9369016" cy="369332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38664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22547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7602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5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442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947605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261721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1562672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15396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rgbClr val="5C2D9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5883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511460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834423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47953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0172288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20472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94959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347891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66727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97845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2059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649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183319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74549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545325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algn="ctr" defTabSz="8947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6754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6388873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142369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42161960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297645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96668146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4243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8850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5653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577205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2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chemeClr val="tx1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76533223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56" tIns="143245" rIns="179056" bIns="143245" numCol="1" anchor="t" anchorCtr="0" compatLnSpc="1">
            <a:prstTxWarp prst="textNoShape">
              <a:avLst/>
            </a:prstTxWarp>
            <a:spAutoFit/>
          </a:bodyPr>
          <a:lstStyle/>
          <a:p>
            <a:pPr defTabSz="912743" eaLnBrk="0" hangingPunct="0"/>
            <a:r>
              <a:rPr lang="en-US" sz="685">
                <a:solidFill>
                  <a:srgbClr val="505050"/>
                </a:soli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751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15502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73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6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8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2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723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60230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774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19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2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187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7842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42143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582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112785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3474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48689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0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3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3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227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6867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663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5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5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1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814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6700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111559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8540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85874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50005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5317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t="7803" b="7803"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55391-A515-4D0E-9915-F226B2AAB0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B811F-831B-4868-A785-176236567CD1}"/>
              </a:ext>
            </a:extLst>
          </p:cNvPr>
          <p:cNvSpPr/>
          <p:nvPr userDrawn="1"/>
        </p:nvSpPr>
        <p:spPr bwMode="auto">
          <a:xfrm flipH="1">
            <a:off x="863" y="-2"/>
            <a:ext cx="12212040" cy="6865884"/>
          </a:xfrm>
          <a:prstGeom prst="rect">
            <a:avLst/>
          </a:prstGeom>
          <a:solidFill>
            <a:schemeClr val="bg2">
              <a:lumMod val="25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7682" y="2084172"/>
            <a:ext cx="9787527" cy="2444925"/>
          </a:xfrm>
          <a:prstGeom prst="rect">
            <a:avLst/>
          </a:prstGeom>
          <a:solidFill>
            <a:schemeClr val="tx1">
              <a:lumMod val="7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9785906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9785905" cy="651821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3746" t="7803" b="7803"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234061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748221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45647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230216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402641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671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4135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828243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3307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7134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032052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0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646563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91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209265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81125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334973" y="4168344"/>
            <a:ext cx="6857027" cy="2689656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1117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88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76251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74203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38120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98464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48353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8190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4328886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603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46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613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7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17491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4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91566"/>
            <a:ext cx="5157787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91566"/>
            <a:ext cx="5183188" cy="5135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2632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10/10/2019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6275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783856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0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6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221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70427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941533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622328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240151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690416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103789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19085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182979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518004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5324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68287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371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454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40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tx1"/>
                  </a:solidFill>
                </a:rPr>
                <a:t>© Microsoft Corporation</a:t>
              </a:r>
              <a:endParaRPr lang="en-US" sz="784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6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/>
                  </a:solidFill>
                </a:rPr>
                <a:t>© Microsoft Corporation</a:t>
              </a:r>
              <a:endParaRPr lang="en-US" sz="784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33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061465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7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46" y="4168247"/>
            <a:ext cx="12191655" cy="2689754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3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301749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315750" y="3137933"/>
            <a:ext cx="4487478" cy="3470844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7021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12701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491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851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646568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421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417" y="271581"/>
            <a:ext cx="6274791" cy="641762"/>
          </a:xfrm>
        </p:spPr>
        <p:txBody>
          <a:bodyPr lIns="182880" tIns="146304" rIns="182880" bIns="146304" anchor="ctr" anchorCtr="0"/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049" indent="0">
              <a:buFontTx/>
              <a:buNone/>
              <a:defRPr sz="2353">
                <a:latin typeface="Segoe Pro Light"/>
              </a:defRPr>
            </a:lvl2pPr>
            <a:lvl3pPr marL="560080" indent="0">
              <a:buFontTx/>
              <a:buNone/>
              <a:defRPr sz="2353">
                <a:latin typeface="Segoe Pro Light"/>
              </a:defRPr>
            </a:lvl3pPr>
            <a:lvl4pPr marL="784111" indent="0">
              <a:buFontTx/>
              <a:buNone/>
              <a:defRPr sz="2353">
                <a:latin typeface="Segoe Pro Light"/>
              </a:defRPr>
            </a:lvl4pPr>
            <a:lvl5pPr marL="1008142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3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3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9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2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18193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004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820715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712599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03919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322181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608843"/>
      </p:ext>
    </p:extLst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407060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473040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11602073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Computer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pt-BR" sz="2745" b="0" i="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224097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39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2353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-BR"/>
              <a:t>Subhead Segoe UI 28pt</a:t>
            </a:r>
          </a:p>
          <a:p>
            <a:pPr lvl="1"/>
            <a:r>
              <a:rPr lang="pt-BR"/>
              <a:t>Subhead 2</a:t>
            </a:r>
          </a:p>
          <a:p>
            <a:pPr lvl="1"/>
            <a:r>
              <a:rPr lang="pt-BR"/>
              <a:t>Subhead 2</a:t>
            </a:r>
          </a:p>
          <a:p>
            <a:pPr lvl="2"/>
            <a:r>
              <a:rPr lang="pt-BR"/>
              <a:t>Subhead 3</a:t>
            </a:r>
          </a:p>
          <a:p>
            <a:pPr marL="224097" marR="0" lvl="2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pt-BR"/>
              <a:t>Subhead 3</a:t>
            </a:r>
          </a:p>
          <a:p>
            <a:pPr lvl="2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F87290-926D-4FD1-A272-1658744101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095999" y="1031381"/>
            <a:ext cx="6122323" cy="5831527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30D1885-4377-42EF-95E6-4EBF0B2DC5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9109" y="3945406"/>
            <a:ext cx="5809213" cy="422423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6170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47772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01828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337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412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999567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095692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47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75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46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/>
                  </a:solidFill>
                </a:rPr>
                <a:t>© Microsoft Corporation</a:t>
              </a:r>
              <a:endParaRPr lang="en-US" sz="784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1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891899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942951" y="0"/>
            <a:ext cx="2885304" cy="4331132"/>
            <a:chOff x="51658" y="2437312"/>
            <a:chExt cx="2943160" cy="441735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658" y="2437992"/>
              <a:ext cx="2941637" cy="4416674"/>
            </a:xfrm>
            <a:prstGeom prst="rect">
              <a:avLst/>
            </a:prstGeom>
            <a:solidFill>
              <a:srgbClr val="7549A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20" tIns="45659" rIns="91320" bIns="4565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495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59" b="0" i="0" u="none" strike="noStrike" kern="0" cap="none" spc="-49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81" y="2437312"/>
              <a:ext cx="2941637" cy="1517324"/>
            </a:xfrm>
            <a:prstGeom prst="rect">
              <a:avLst/>
            </a:prstGeom>
            <a:noFill/>
          </p:spPr>
          <p:txBody>
            <a:bodyPr wrap="square" lIns="144000" tIns="202685" rIns="144000" bIns="202685" rtlCol="0">
              <a:spAutoFit/>
            </a:bodyPr>
            <a:lstStyle/>
            <a:p>
              <a:pPr algn="ctr" defTabSz="399724">
                <a:lnSpc>
                  <a:spcPct val="120000"/>
                </a:lnSpc>
                <a:buClr>
                  <a:srgbClr val="000000"/>
                </a:buClr>
                <a:defRPr/>
              </a:pP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Greater productivity for </a:t>
              </a:r>
              <a:r>
                <a:rPr lang="en-US" sz="1961" kern="0" spc="39">
                  <a:solidFill>
                    <a:srgbClr val="FFFFFF"/>
                  </a:solidFill>
                  <a:latin typeface="Segoe UI Light"/>
                  <a:cs typeface="Segoe UI Light"/>
                </a:rPr>
                <a:t>enterprise application </a:t>
              </a:r>
              <a:r>
                <a:rPr lang="en-US" sz="1961" kern="0">
                  <a:solidFill>
                    <a:srgbClr val="FFFFFF"/>
                  </a:solidFill>
                  <a:latin typeface="Segoe UI Light"/>
                  <a:cs typeface="Segoe UI Light"/>
                </a:rPr>
                <a:t>development &amp; delivery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" y="4656772"/>
              <a:ext cx="2939814" cy="21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67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958952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0765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880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699163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045625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166202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82BC-1A53-4859-81D9-7B24B5DFE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DE763-1F81-41F2-A40B-C12097DFB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56209-556C-4D62-933B-2B8F25B0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86E3-21A5-41AB-BF76-CA9A952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AD14-C3E0-45CD-82E3-49FBB2B7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2893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89DF-6BDD-4F8E-81BC-48E976C2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2A26-39EF-4AD7-A050-6B979C9B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DBF0-D777-4D7F-89B3-5383E3AA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D3B3-26C3-4DEC-9694-DE1ECCF7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ACA5-B963-4225-BBD4-E6BA4ED9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792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34ED-56E3-4EDB-9143-F440935B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76006-7019-498B-9C15-16EFCABB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A359-F3AC-43A7-B2CF-1159C2BA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8F9D-213D-4482-83D6-57EE1C88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98E86-7CAE-415E-9C42-07AF3A95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9547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A3E2-B0B3-434B-95EB-DE151A46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36D1-6AA4-4502-BB3E-A26BE7286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C9AEF-E059-45CE-ACCB-0338A274A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A9350-8029-4C0E-9F3C-E589BC72E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4A84A-A6C0-4956-A6F6-A0595BDE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C1C36-B91E-401B-A6B4-319EAA34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58026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3BA7-F43D-4FE5-BFF8-BBE46686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1D9AE-AF5B-4F11-AEA1-BBC67F0BE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77425-A861-4E4E-A128-81629240C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6B52F-9987-4993-8ABB-5D147DD31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31D38-876F-41D0-AFA5-EFEE322A7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EA3C0-B2FA-4933-AA39-30BE3A10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1FBF0-7051-45B4-95E4-5134187D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BF32A-403E-48FE-87CF-AB766081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93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87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F75E-4834-451F-8E59-0A95F948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BF7C2-E3B7-44EF-B44D-DB6391E4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08AF3-1D46-4FA7-B5BE-B0DA73CA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3CFC-DC3C-4F22-BB95-A4FDE70C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1094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D8D17-D6AF-4204-8ED8-989F8C8E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1D076-9E66-43C7-9692-4C001137D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131C8-3F2E-41FE-8F4C-51D3BB69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1549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A833-A3D5-44A9-B6C3-6E82759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478FC-1F67-4170-A70B-69792157E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DC9AC-94CE-4008-8E2B-F3A50F51D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5FBF3-9410-46C8-9A9A-2EB782C4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37608-DE50-49B8-87FD-2913CC4D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0187C-50F9-4F20-A1A9-8C9B0B0E1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05439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273-D123-4A9E-A0AA-C9ACF3EB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A0F3F-E08D-49FD-ACDF-FCC1A8CA6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0D31D-446F-4FC6-8CF8-75F56E020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17AC4-A4DF-454F-A129-51E25841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58356-34B7-4583-B973-9E29BEC1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A756-1C10-4C4C-9FD9-1EEA2A63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275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1BB8-E752-4E3B-BB5A-00DA13B5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C96B4-291F-4A51-8297-0649EAB96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845E5-C6FC-4B9A-9C42-1A16E84A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E3FB2-758E-4CBA-87BB-7CF8B60E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BAE9-830F-471C-92F6-938BCCD6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82863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E30B0-1405-484B-B50D-C0D210A5D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BBDA1-DCB3-4185-8D02-44DF9F572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0CE3-66ED-47A8-9D23-D49E08B4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600B3-52F4-4612-AFFF-B0C173A0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CDFF-B6BD-427B-A17C-9A237164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8443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73246259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889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0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>
                <a:solidFill>
                  <a:srgbClr val="682A7A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51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633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45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51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5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133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0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5673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75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3138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062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241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25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rgbClr val="682A7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353">
                <a:solidFill>
                  <a:schemeClr val="bg1"/>
                </a:solidFill>
              </a:defRPr>
            </a:lvl2pPr>
            <a:lvl3pPr marL="224097" indent="0">
              <a:buNone/>
              <a:defRPr sz="1961"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5038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3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9908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Microsof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7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70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75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4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4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1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5902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3341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114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5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99DE5-2281-4DE2-9E5D-D89A203440D1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8D2D9E4-9263-466A-A14A-3A84CD7F8AC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F5EA3F08-3091-49C6-A89C-605285F33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4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5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75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732029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79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193006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02753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15287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5"/>
            <a:ext cx="5378548" cy="266393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15979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3)">
    <p:bg bwMode="auto"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7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6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1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0654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58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028271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862574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485219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5" y="2808471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55456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76" indent="0">
              <a:buNone/>
              <a:defRPr sz="1959"/>
            </a:lvl2pPr>
            <a:lvl3pPr marL="219143" indent="0">
              <a:buNone/>
              <a:defRPr sz="1959"/>
            </a:lvl3pPr>
            <a:lvl4pPr marL="466261" indent="0">
              <a:buNone/>
              <a:defRPr sz="1763"/>
            </a:lvl4pPr>
            <a:lvl5pPr marL="724261" indent="0">
              <a:buNone/>
              <a:defRPr sz="176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8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91113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83650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15985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76" indent="0">
              <a:buNone/>
              <a:defRPr sz="1959">
                <a:solidFill>
                  <a:schemeClr val="tx1"/>
                </a:solidFill>
              </a:defRPr>
            </a:lvl2pPr>
            <a:lvl3pPr marL="219143" indent="0">
              <a:buNone/>
              <a:defRPr sz="1959">
                <a:solidFill>
                  <a:schemeClr val="tx1"/>
                </a:solidFill>
              </a:defRPr>
            </a:lvl3pPr>
            <a:lvl4pPr marL="466261" indent="0">
              <a:buNone/>
              <a:defRPr sz="1763">
                <a:solidFill>
                  <a:schemeClr val="tx1"/>
                </a:solidFill>
              </a:defRPr>
            </a:lvl4pPr>
            <a:lvl5pPr marL="724261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69213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13" indent="0">
              <a:buNone/>
              <a:tabLst/>
              <a:defRPr sz="1959"/>
            </a:lvl3pPr>
            <a:lvl4pPr marL="450720" indent="0">
              <a:buNone/>
              <a:defRPr/>
            </a:lvl4pPr>
            <a:lvl5pPr marL="67141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59715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42376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10946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5792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44995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9788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44898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82255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12" tIns="44755" rIns="89512" bIns="4475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47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59" b="0" i="0" u="none" strike="noStrike" kern="0" cap="none" spc="-49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5378550" cy="1493941"/>
          </a:xfrm>
        </p:spPr>
        <p:txBody>
          <a:bodyPr/>
          <a:lstStyle>
            <a:lvl1pPr>
              <a:defRPr sz="470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5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13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720" indent="0">
              <a:buNone/>
              <a:defRPr>
                <a:solidFill>
                  <a:schemeClr val="tx1"/>
                </a:solidFill>
              </a:defRPr>
            </a:lvl4pPr>
            <a:lvl5pPr marL="671417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19624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6836580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735779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646680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082415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3"/>
            <a:ext cx="9860672" cy="3372611"/>
          </a:xfrm>
        </p:spPr>
        <p:txBody>
          <a:bodyPr/>
          <a:lstStyle>
            <a:lvl1pPr marL="176420" indent="-228469">
              <a:defRPr sz="470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2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202566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1318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464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28.xml"/><Relationship Id="rId21" Type="http://schemas.openxmlformats.org/officeDocument/2006/relationships/theme" Target="../theme/theme10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image" Target="../media/image17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63.xml"/><Relationship Id="rId26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48.xml"/><Relationship Id="rId21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47.xml"/><Relationship Id="rId16" Type="http://schemas.openxmlformats.org/officeDocument/2006/relationships/slideLayout" Target="../slideLayouts/slideLayout261.xml"/><Relationship Id="rId20" Type="http://schemas.openxmlformats.org/officeDocument/2006/relationships/slideLayout" Target="../slideLayouts/slideLayout265.xml"/><Relationship Id="rId29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6.xml"/><Relationship Id="rId24" Type="http://schemas.openxmlformats.org/officeDocument/2006/relationships/slideLayout" Target="../slideLayouts/slideLayout269.xml"/><Relationship Id="rId32" Type="http://schemas.openxmlformats.org/officeDocument/2006/relationships/image" Target="../media/image17.emf"/><Relationship Id="rId5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60.xml"/><Relationship Id="rId23" Type="http://schemas.openxmlformats.org/officeDocument/2006/relationships/slideLayout" Target="../slideLayouts/slideLayout268.xml"/><Relationship Id="rId28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55.xml"/><Relationship Id="rId19" Type="http://schemas.openxmlformats.org/officeDocument/2006/relationships/slideLayout" Target="../slideLayouts/slideLayout264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9.xml"/><Relationship Id="rId22" Type="http://schemas.openxmlformats.org/officeDocument/2006/relationships/slideLayout" Target="../slideLayouts/slideLayout267.xml"/><Relationship Id="rId27" Type="http://schemas.openxmlformats.org/officeDocument/2006/relationships/slideLayout" Target="../slideLayouts/slideLayout272.xml"/><Relationship Id="rId30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7.xml"/><Relationship Id="rId18" Type="http://schemas.openxmlformats.org/officeDocument/2006/relationships/slideLayout" Target="../slideLayouts/slideLayout292.xml"/><Relationship Id="rId26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6.xml"/><Relationship Id="rId17" Type="http://schemas.openxmlformats.org/officeDocument/2006/relationships/slideLayout" Target="../slideLayouts/slideLayout291.xml"/><Relationship Id="rId25" Type="http://schemas.openxmlformats.org/officeDocument/2006/relationships/slideLayout" Target="../slideLayouts/slideLayout299.xml"/><Relationship Id="rId33" Type="http://schemas.openxmlformats.org/officeDocument/2006/relationships/image" Target="../media/image17.emf"/><Relationship Id="rId2" Type="http://schemas.openxmlformats.org/officeDocument/2006/relationships/slideLayout" Target="../slideLayouts/slideLayout276.xml"/><Relationship Id="rId16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94.xml"/><Relationship Id="rId29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24" Type="http://schemas.openxmlformats.org/officeDocument/2006/relationships/slideLayout" Target="../slideLayouts/slideLayout298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279.xml"/><Relationship Id="rId15" Type="http://schemas.openxmlformats.org/officeDocument/2006/relationships/slideLayout" Target="../slideLayouts/slideLayout289.xml"/><Relationship Id="rId23" Type="http://schemas.openxmlformats.org/officeDocument/2006/relationships/slideLayout" Target="../slideLayouts/slideLayout297.xml"/><Relationship Id="rId28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84.xml"/><Relationship Id="rId19" Type="http://schemas.openxmlformats.org/officeDocument/2006/relationships/slideLayout" Target="../slideLayouts/slideLayout293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8.xml"/><Relationship Id="rId22" Type="http://schemas.openxmlformats.org/officeDocument/2006/relationships/slideLayout" Target="../slideLayouts/slideLayout296.xml"/><Relationship Id="rId27" Type="http://schemas.openxmlformats.org/officeDocument/2006/relationships/slideLayout" Target="../slideLayouts/slideLayout301.xml"/><Relationship Id="rId30" Type="http://schemas.openxmlformats.org/officeDocument/2006/relationships/slideLayout" Target="../slideLayouts/slideLayout304.xml"/><Relationship Id="rId8" Type="http://schemas.openxmlformats.org/officeDocument/2006/relationships/slideLayout" Target="../slideLayouts/slideLayout28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10.xml"/><Relationship Id="rId11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3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image" Target="../media/image17.emf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4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image" Target="../media/image17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image" Target="../media/image17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08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image" Target="../media/image1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848" r:id="rId25"/>
    <p:sldLayoutId id="214748495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2" r:id="rId1"/>
    <p:sldLayoutId id="2147484873" r:id="rId2"/>
    <p:sldLayoutId id="2147484874" r:id="rId3"/>
    <p:sldLayoutId id="2147484875" r:id="rId4"/>
    <p:sldLayoutId id="2147484876" r:id="rId5"/>
    <p:sldLayoutId id="2147484877" r:id="rId6"/>
    <p:sldLayoutId id="2147484878" r:id="rId7"/>
    <p:sldLayoutId id="2147484879" r:id="rId8"/>
    <p:sldLayoutId id="2147484880" r:id="rId9"/>
    <p:sldLayoutId id="2147484881" r:id="rId10"/>
    <p:sldLayoutId id="2147484882" r:id="rId11"/>
    <p:sldLayoutId id="2147484883" r:id="rId12"/>
    <p:sldLayoutId id="2147484884" r:id="rId13"/>
    <p:sldLayoutId id="2147484885" r:id="rId14"/>
    <p:sldLayoutId id="2147484886" r:id="rId15"/>
    <p:sldLayoutId id="2147484887" r:id="rId16"/>
    <p:sldLayoutId id="2147484888" r:id="rId17"/>
    <p:sldLayoutId id="2147484889" r:id="rId18"/>
    <p:sldLayoutId id="2147484890" r:id="rId19"/>
    <p:sldLayoutId id="2147484891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  <p:sldLayoutId id="2147484912" r:id="rId20"/>
    <p:sldLayoutId id="2147484913" r:id="rId21"/>
    <p:sldLayoutId id="2147484914" r:id="rId22"/>
    <p:sldLayoutId id="2147484915" r:id="rId23"/>
    <p:sldLayoutId id="2147484916" r:id="rId24"/>
    <p:sldLayoutId id="2147484918" r:id="rId25"/>
    <p:sldLayoutId id="2147484919" r:id="rId26"/>
    <p:sldLayoutId id="2147484920" r:id="rId27"/>
    <p:sldLayoutId id="2147484921" r:id="rId28"/>
    <p:sldLayoutId id="2147484922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  <p:sldLayoutId id="2147484936" r:id="rId12"/>
    <p:sldLayoutId id="2147484938" r:id="rId13"/>
    <p:sldLayoutId id="2147484939" r:id="rId14"/>
    <p:sldLayoutId id="2147484940" r:id="rId15"/>
    <p:sldLayoutId id="2147484941" r:id="rId16"/>
    <p:sldLayoutId id="2147484942" r:id="rId17"/>
    <p:sldLayoutId id="2147484943" r:id="rId18"/>
    <p:sldLayoutId id="2147484944" r:id="rId19"/>
    <p:sldLayoutId id="2147484945" r:id="rId20"/>
    <p:sldLayoutId id="2147484946" r:id="rId21"/>
    <p:sldLayoutId id="2147484947" r:id="rId22"/>
    <p:sldLayoutId id="2147484948" r:id="rId23"/>
    <p:sldLayoutId id="2147484949" r:id="rId24"/>
    <p:sldLayoutId id="2147484950" r:id="rId25"/>
    <p:sldLayoutId id="2147484951" r:id="rId26"/>
    <p:sldLayoutId id="2147484952" r:id="rId27"/>
    <p:sldLayoutId id="2147484953" r:id="rId28"/>
    <p:sldLayoutId id="2147484954" r:id="rId29"/>
    <p:sldLayoutId id="214748495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BEE28-98C4-4E91-BD49-33B45AE5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97C16-F63E-4E8A-8C1C-61641288C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120B-77B5-483F-B53E-8E5561947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C9D1-F8C5-46BE-94F6-B2AB9D0E9C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CC946-8802-47E1-B78E-B1227EFCA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12D8F-E91C-43AF-9FCC-92C31DE6B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E00D-C2D1-407A-A6CA-126A3F06B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890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89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  <p:sldLayoutId id="2147484666" r:id="rId12"/>
    <p:sldLayoutId id="2147484667" r:id="rId13"/>
    <p:sldLayoutId id="2147484668" r:id="rId14"/>
    <p:sldLayoutId id="2147484669" r:id="rId15"/>
    <p:sldLayoutId id="2147484670" r:id="rId16"/>
    <p:sldLayoutId id="2147484671" r:id="rId17"/>
    <p:sldLayoutId id="2147484672" r:id="rId18"/>
    <p:sldLayoutId id="2147484673" r:id="rId19"/>
    <p:sldLayoutId id="2147484674" r:id="rId20"/>
    <p:sldLayoutId id="2147484675" r:id="rId21"/>
    <p:sldLayoutId id="2147484676" r:id="rId22"/>
    <p:sldLayoutId id="2147484677" r:id="rId23"/>
    <p:sldLayoutId id="2147484678" r:id="rId24"/>
    <p:sldLayoutId id="2147484679" r:id="rId25"/>
    <p:sldLayoutId id="2147484680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  <p:sldLayoutId id="2147484696" r:id="rId13"/>
    <p:sldLayoutId id="2147484697" r:id="rId14"/>
    <p:sldLayoutId id="2147484698" r:id="rId15"/>
    <p:sldLayoutId id="2147484699" r:id="rId16"/>
    <p:sldLayoutId id="2147484700" r:id="rId17"/>
    <p:sldLayoutId id="2147484701" r:id="rId18"/>
    <p:sldLayoutId id="2147484702" r:id="rId19"/>
    <p:sldLayoutId id="214748470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4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  <p:sldLayoutId id="2147484716" r:id="rId12"/>
    <p:sldLayoutId id="2147484717" r:id="rId13"/>
    <p:sldLayoutId id="2147484718" r:id="rId14"/>
    <p:sldLayoutId id="2147484719" r:id="rId15"/>
    <p:sldLayoutId id="2147484720" r:id="rId16"/>
    <p:sldLayoutId id="2147484721" r:id="rId17"/>
    <p:sldLayoutId id="2147484722" r:id="rId18"/>
    <p:sldLayoutId id="2147484723" r:id="rId19"/>
    <p:sldLayoutId id="2147484724" r:id="rId20"/>
    <p:sldLayoutId id="2147484725" r:id="rId21"/>
    <p:sldLayoutId id="2147484726" r:id="rId22"/>
    <p:sldLayoutId id="2147484727" r:id="rId23"/>
    <p:sldLayoutId id="2147484728" r:id="rId24"/>
    <p:sldLayoutId id="2147484729" r:id="rId25"/>
    <p:sldLayoutId id="2147484730" r:id="rId26"/>
    <p:sldLayoutId id="2147484731" r:id="rId27"/>
    <p:sldLayoutId id="2147484732" r:id="rId28"/>
    <p:sldLayoutId id="2147484733" r:id="rId29"/>
    <p:sldLayoutId id="2147484734" r:id="rId30"/>
    <p:sldLayoutId id="2147484735" r:id="rId31"/>
    <p:sldLayoutId id="2147484736" r:id="rId32"/>
    <p:sldLayoutId id="2147484737" r:id="rId33"/>
    <p:sldLayoutId id="2147484739" r:id="rId34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  <p:sldLayoutId id="2147484753" r:id="rId12"/>
    <p:sldLayoutId id="2147484754" r:id="rId13"/>
    <p:sldLayoutId id="2147484755" r:id="rId14"/>
    <p:sldLayoutId id="2147484756" r:id="rId15"/>
    <p:sldLayoutId id="2147484757" r:id="rId16"/>
    <p:sldLayoutId id="2147484758" r:id="rId17"/>
    <p:sldLayoutId id="2147484759" r:id="rId18"/>
    <p:sldLayoutId id="2147484760" r:id="rId19"/>
    <p:sldLayoutId id="2147484761" r:id="rId20"/>
    <p:sldLayoutId id="2147484762" r:id="rId21"/>
    <p:sldLayoutId id="2147484763" r:id="rId22"/>
    <p:sldLayoutId id="2147484764" r:id="rId23"/>
    <p:sldLayoutId id="2147484765" r:id="rId24"/>
    <p:sldLayoutId id="2147484766" r:id="rId25"/>
    <p:sldLayoutId id="2147484767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5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437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  <p:sldLayoutId id="2147484780" r:id="rId12"/>
    <p:sldLayoutId id="2147484781" r:id="rId13"/>
    <p:sldLayoutId id="2147484782" r:id="rId14"/>
    <p:sldLayoutId id="2147484783" r:id="rId15"/>
    <p:sldLayoutId id="2147484784" r:id="rId16"/>
    <p:sldLayoutId id="2147484785" r:id="rId17"/>
    <p:sldLayoutId id="2147484786" r:id="rId18"/>
    <p:sldLayoutId id="2147484787" r:id="rId19"/>
    <p:sldLayoutId id="2147484788" r:id="rId20"/>
    <p:sldLayoutId id="2147484789" r:id="rId21"/>
    <p:sldLayoutId id="2147484790" r:id="rId22"/>
    <p:sldLayoutId id="2147484791" r:id="rId23"/>
    <p:sldLayoutId id="2147484792" r:id="rId24"/>
    <p:sldLayoutId id="2147484793" r:id="rId25"/>
    <p:sldLayoutId id="2147484794" r:id="rId26"/>
    <p:sldLayoutId id="2147484795" r:id="rId27"/>
    <p:sldLayoutId id="2147484796" r:id="rId28"/>
    <p:sldLayoutId id="2147484797" r:id="rId29"/>
    <p:sldLayoutId id="2147484798" r:id="rId30"/>
    <p:sldLayoutId id="2147484799" r:id="rId31"/>
    <p:sldLayoutId id="2147484800" r:id="rId32"/>
    <p:sldLayoutId id="2147484801" r:id="rId33"/>
  </p:sldLayoutIdLst>
  <p:transition>
    <p:fade/>
  </p:transition>
  <p:txStyles>
    <p:titleStyle>
      <a:lvl1pPr algn="l" defTabSz="913180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6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1948" marR="0" indent="-236240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320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126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0931" marR="0" indent="-223806" algn="l" defTabSz="913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244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7835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4426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018" indent="-228295" algn="l" defTabSz="913180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18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6977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362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295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39540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13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2721" algn="l" defTabSz="913180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  <p:sldLayoutId id="2147484814" r:id="rId12"/>
    <p:sldLayoutId id="2147484815" r:id="rId13"/>
    <p:sldLayoutId id="2147484816" r:id="rId14"/>
    <p:sldLayoutId id="2147484817" r:id="rId15"/>
    <p:sldLayoutId id="2147484818" r:id="rId16"/>
    <p:sldLayoutId id="2147484819" r:id="rId17"/>
    <p:sldLayoutId id="2147484820" r:id="rId18"/>
    <p:sldLayoutId id="2147484821" r:id="rId19"/>
    <p:sldLayoutId id="2147484822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85A6E-32FD-45C4-B7D0-8B2830C6B0A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4" r:id="rId1"/>
    <p:sldLayoutId id="2147484825" r:id="rId2"/>
    <p:sldLayoutId id="2147484826" r:id="rId3"/>
    <p:sldLayoutId id="2147484827" r:id="rId4"/>
    <p:sldLayoutId id="2147484828" r:id="rId5"/>
    <p:sldLayoutId id="2147484829" r:id="rId6"/>
    <p:sldLayoutId id="2147484830" r:id="rId7"/>
    <p:sldLayoutId id="2147484831" r:id="rId8"/>
    <p:sldLayoutId id="2147484832" r:id="rId9"/>
    <p:sldLayoutId id="2147484833" r:id="rId10"/>
    <p:sldLayoutId id="2147484834" r:id="rId11"/>
    <p:sldLayoutId id="2147484835" r:id="rId12"/>
    <p:sldLayoutId id="2147484836" r:id="rId13"/>
    <p:sldLayoutId id="2147484837" r:id="rId14"/>
    <p:sldLayoutId id="2147484838" r:id="rId15"/>
    <p:sldLayoutId id="2147484839" r:id="rId16"/>
    <p:sldLayoutId id="2147484840" r:id="rId17"/>
    <p:sldLayoutId id="2147484841" r:id="rId18"/>
    <p:sldLayoutId id="2147484842" r:id="rId19"/>
    <p:sldLayoutId id="214748484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  <p:sldLayoutId id="2147484861" r:id="rId12"/>
    <p:sldLayoutId id="2147484862" r:id="rId13"/>
    <p:sldLayoutId id="2147484863" r:id="rId14"/>
    <p:sldLayoutId id="2147484864" r:id="rId15"/>
    <p:sldLayoutId id="2147484865" r:id="rId16"/>
    <p:sldLayoutId id="2147484866" r:id="rId17"/>
    <p:sldLayoutId id="2147484867" r:id="rId18"/>
    <p:sldLayoutId id="2147484868" r:id="rId19"/>
    <p:sldLayoutId id="214748486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cripts/sql-database-create-and-configure-database-cl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single-database-get-started-template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administer-infrastructure-resources-in-azure/" TargetMode="External"/><Relationship Id="rId2" Type="http://schemas.openxmlformats.org/officeDocument/2006/relationships/hyperlink" Target="https://docs.microsoft.com/en-us/azure/azure-resource-manager/resource-group-authoring-templates" TargetMode="External"/><Relationship Id="rId1" Type="http://schemas.openxmlformats.org/officeDocument/2006/relationships/slideLayout" Target="../slideLayouts/slideLayout30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samcogan.arm-snippets" TargetMode="External"/><Relationship Id="rId2" Type="http://schemas.openxmlformats.org/officeDocument/2006/relationships/hyperlink" Target="https://marketplace.visualstudio.com/items?itemName=msazurermtools.azurerm-vscode-tools" TargetMode="External"/><Relationship Id="rId1" Type="http://schemas.openxmlformats.org/officeDocument/2006/relationships/slideLayout" Target="../slideLayouts/slideLayout30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2.xml"/><Relationship Id="rId6" Type="http://schemas.openxmlformats.org/officeDocument/2006/relationships/hyperlink" Target="https://bit.ly/2Mo3t9S" TargetMode="External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3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resources/templates/" TargetMode="External"/><Relationship Id="rId1" Type="http://schemas.openxmlformats.org/officeDocument/2006/relationships/slideLayout" Target="../slideLayouts/slideLayout30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3.xml"/><Relationship Id="rId6" Type="http://schemas.openxmlformats.org/officeDocument/2006/relationships/hyperlink" Target="https://bit.ly/2Mo3t9S" TargetMode="External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evops/learn/what-is-infrastructure-as-code" TargetMode="External"/><Relationship Id="rId1" Type="http://schemas.openxmlformats.org/officeDocument/2006/relationships/slideLayout" Target="../slideLayouts/slideLayout30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f.io/" TargetMode="External"/><Relationship Id="rId2" Type="http://schemas.openxmlformats.org/officeDocument/2006/relationships/hyperlink" Target="https://www.terraform.io/" TargetMode="External"/><Relationship Id="rId1" Type="http://schemas.openxmlformats.org/officeDocument/2006/relationships/slideLayout" Target="../slideLayouts/slideLayout306.xml"/><Relationship Id="rId5" Type="http://schemas.openxmlformats.org/officeDocument/2006/relationships/hyperlink" Target="https://puppet.com/" TargetMode="External"/><Relationship Id="rId4" Type="http://schemas.openxmlformats.org/officeDocument/2006/relationships/hyperlink" Target="https://www.ansible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overview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46" y="2102363"/>
            <a:ext cx="10682332" cy="1814086"/>
          </a:xfrm>
        </p:spPr>
        <p:txBody>
          <a:bodyPr/>
          <a:lstStyle/>
          <a:p>
            <a:r>
              <a:rPr lang="en-US" dirty="0"/>
              <a:t>Automating Azure: Infrastructure as Code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946" y="4693284"/>
            <a:ext cx="7171337" cy="1792326"/>
          </a:xfrm>
        </p:spPr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Sr. 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13501-C36B-44AF-AB81-5A4DC3B53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40" y="191521"/>
            <a:ext cx="5953110" cy="1313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39C745-2689-46A1-9568-209E6A90B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218" y="191521"/>
            <a:ext cx="3402122" cy="1313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4241-AFB9-48B1-90C3-60CB48D1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468D-79A2-46B4-8671-61976D6C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Resource</a:t>
            </a:r>
            <a:r>
              <a:rPr lang="en-US" dirty="0"/>
              <a:t> – any item that can be managed in Azure (i.e. VM, storage, network, </a:t>
            </a:r>
            <a:r>
              <a:rPr lang="en-US" dirty="0" err="1"/>
              <a:t>db</a:t>
            </a:r>
            <a:r>
              <a:rPr lang="en-US" dirty="0"/>
              <a:t>, etc.)</a:t>
            </a:r>
          </a:p>
          <a:p>
            <a:r>
              <a:rPr lang="en-US" b="1" dirty="0"/>
              <a:t>Resource Group (RG)</a:t>
            </a:r>
            <a:r>
              <a:rPr lang="en-US" dirty="0"/>
              <a:t> – a container used to group resources</a:t>
            </a:r>
          </a:p>
          <a:p>
            <a:r>
              <a:rPr lang="en-US" b="1" dirty="0"/>
              <a:t>Resource Provider </a:t>
            </a:r>
            <a:r>
              <a:rPr lang="en-US" dirty="0"/>
              <a:t>– a service that supplies resources</a:t>
            </a:r>
          </a:p>
          <a:p>
            <a:r>
              <a:rPr lang="en-US" b="1" dirty="0"/>
              <a:t>ARM Template </a:t>
            </a:r>
            <a:r>
              <a:rPr lang="en-US" dirty="0"/>
              <a:t>– Json doc that defines resources to deploy to a Resource group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7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0A26-737A-4956-8D0F-37F6E4C9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when Defining your RG’s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1DD8-DA98-401C-B050-98B0C2DAC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the resources in your group should share the same lifecycle. You deploy, update, and delete them together.</a:t>
            </a:r>
          </a:p>
          <a:p>
            <a:r>
              <a:rPr lang="en-US" dirty="0"/>
              <a:t>Each resource can only exist in one resource group.</a:t>
            </a:r>
          </a:p>
          <a:p>
            <a:r>
              <a:rPr lang="en-US" dirty="0"/>
              <a:t>You can add or remove a resource to a resource group at any time.</a:t>
            </a:r>
          </a:p>
          <a:p>
            <a:r>
              <a:rPr lang="en-US" dirty="0"/>
              <a:t>You can move a resource from one resource group to another group.</a:t>
            </a:r>
          </a:p>
          <a:p>
            <a:r>
              <a:rPr lang="en-US" dirty="0"/>
              <a:t>A resource group can contain resources that are located in different regions.</a:t>
            </a:r>
          </a:p>
          <a:p>
            <a:r>
              <a:rPr lang="en-US" dirty="0"/>
              <a:t>A resource group can be used to scope access control for administrative actions.</a:t>
            </a:r>
          </a:p>
          <a:p>
            <a:r>
              <a:rPr lang="en-US" dirty="0"/>
              <a:t>A resource can interact with resources in other resource groups.</a:t>
            </a:r>
          </a:p>
        </p:txBody>
      </p:sp>
    </p:spTree>
    <p:extLst>
      <p:ext uri="{BB962C8B-B14F-4D97-AF65-F5344CB8AC3E}">
        <p14:creationId xmlns:p14="http://schemas.microsoft.com/office/powerpoint/2010/main" val="258962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A7BE-92DC-4790-BA74-592F83D1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in Azure</a:t>
            </a:r>
          </a:p>
        </p:txBody>
      </p:sp>
      <p:pic>
        <p:nvPicPr>
          <p:cNvPr id="3074" name="Picture 2" descr="Scope">
            <a:extLst>
              <a:ext uri="{FF2B5EF4-FFF2-40B4-BE49-F238E27FC236}">
                <a16:creationId xmlns:a16="http://schemas.microsoft.com/office/drawing/2014/main" id="{A80BBA17-CF64-47CA-9C46-99C813CF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01" y="1812068"/>
            <a:ext cx="6669399" cy="424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9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AF15-D470-45B1-B239-51BB079F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Structure</a:t>
            </a:r>
          </a:p>
        </p:txBody>
      </p:sp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36361EDC-D485-4702-8E6B-07CC3BB4A2B9}"/>
              </a:ext>
            </a:extLst>
          </p:cNvPr>
          <p:cNvSpPr txBox="1">
            <a:spLocks/>
          </p:cNvSpPr>
          <p:nvPr/>
        </p:nvSpPr>
        <p:spPr>
          <a:xfrm>
            <a:off x="1837983" y="1486746"/>
            <a:ext cx="8517602" cy="5243964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Account and enterprise agreement</a:t>
            </a:r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48C4EDA9-1E60-4C08-B737-43774CB664ED}"/>
              </a:ext>
            </a:extLst>
          </p:cNvPr>
          <p:cNvSpPr txBox="1">
            <a:spLocks/>
          </p:cNvSpPr>
          <p:nvPr/>
        </p:nvSpPr>
        <p:spPr>
          <a:xfrm>
            <a:off x="2211492" y="2233766"/>
            <a:ext cx="7769017" cy="4296360"/>
          </a:xfrm>
          <a:prstGeom prst="rect">
            <a:avLst/>
          </a:prstGeom>
          <a:solidFill>
            <a:srgbClr val="0072C6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31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Subscription(s)</a:t>
            </a:r>
          </a:p>
        </p:txBody>
      </p:sp>
      <p:sp>
        <p:nvSpPr>
          <p:cNvPr id="6" name="Text Placeholder 70">
            <a:extLst>
              <a:ext uri="{FF2B5EF4-FFF2-40B4-BE49-F238E27FC236}">
                <a16:creationId xmlns:a16="http://schemas.microsoft.com/office/drawing/2014/main" id="{330A7385-6D16-4528-8AAB-35BFF7296A38}"/>
              </a:ext>
            </a:extLst>
          </p:cNvPr>
          <p:cNvSpPr txBox="1">
            <a:spLocks/>
          </p:cNvSpPr>
          <p:nvPr/>
        </p:nvSpPr>
        <p:spPr>
          <a:xfrm>
            <a:off x="2621647" y="2980788"/>
            <a:ext cx="3286891" cy="3286891"/>
          </a:xfrm>
          <a:prstGeom prst="rect">
            <a:avLst/>
          </a:prstGeom>
          <a:solidFill>
            <a:srgbClr val="442359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Resource group</a:t>
            </a:r>
          </a:p>
        </p:txBody>
      </p:sp>
      <p:sp>
        <p:nvSpPr>
          <p:cNvPr id="7" name="Text Placeholder 70">
            <a:extLst>
              <a:ext uri="{FF2B5EF4-FFF2-40B4-BE49-F238E27FC236}">
                <a16:creationId xmlns:a16="http://schemas.microsoft.com/office/drawing/2014/main" id="{D5DF35F2-6FC7-4018-9419-50B059D214D1}"/>
              </a:ext>
            </a:extLst>
          </p:cNvPr>
          <p:cNvSpPr txBox="1">
            <a:spLocks/>
          </p:cNvSpPr>
          <p:nvPr/>
        </p:nvSpPr>
        <p:spPr>
          <a:xfrm>
            <a:off x="6283463" y="2980788"/>
            <a:ext cx="3286891" cy="3286891"/>
          </a:xfrm>
          <a:prstGeom prst="rect">
            <a:avLst/>
          </a:prstGeom>
          <a:solidFill>
            <a:srgbClr val="68217A"/>
          </a:solidFill>
        </p:spPr>
        <p:txBody>
          <a:bodyPr lIns="179285" tIns="179285" rIns="179285" bIns="179285" anchor="t"/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793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Resource group</a:t>
            </a:r>
          </a:p>
        </p:txBody>
      </p:sp>
      <p:sp>
        <p:nvSpPr>
          <p:cNvPr id="8" name="Text Placeholder 70">
            <a:extLst>
              <a:ext uri="{FF2B5EF4-FFF2-40B4-BE49-F238E27FC236}">
                <a16:creationId xmlns:a16="http://schemas.microsoft.com/office/drawing/2014/main" id="{11833765-11E0-403D-9004-D94BCC7895FB}"/>
              </a:ext>
            </a:extLst>
          </p:cNvPr>
          <p:cNvSpPr txBox="1">
            <a:spLocks/>
          </p:cNvSpPr>
          <p:nvPr/>
        </p:nvSpPr>
        <p:spPr>
          <a:xfrm>
            <a:off x="8379308" y="5765105"/>
            <a:ext cx="907693" cy="280605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Templates</a:t>
            </a:r>
          </a:p>
        </p:txBody>
      </p:sp>
      <p:sp>
        <p:nvSpPr>
          <p:cNvPr id="9" name="Text Placeholder 70">
            <a:extLst>
              <a:ext uri="{FF2B5EF4-FFF2-40B4-BE49-F238E27FC236}">
                <a16:creationId xmlns:a16="http://schemas.microsoft.com/office/drawing/2014/main" id="{A6883CAE-13DF-42A5-AC45-AD2EBA62544E}"/>
              </a:ext>
            </a:extLst>
          </p:cNvPr>
          <p:cNvSpPr txBox="1">
            <a:spLocks/>
          </p:cNvSpPr>
          <p:nvPr/>
        </p:nvSpPr>
        <p:spPr>
          <a:xfrm>
            <a:off x="3022827" y="5670062"/>
            <a:ext cx="1211557" cy="470693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Role-based </a:t>
            </a:r>
            <a:br>
              <a:rPr lang="en-US" sz="1372" dirty="0">
                <a:solidFill>
                  <a:srgbClr val="FFFFFF"/>
                </a:solidFill>
                <a:latin typeface="Segoe UI Light"/>
              </a:rPr>
            </a:br>
            <a:r>
              <a:rPr lang="en-US" sz="1372" dirty="0">
                <a:solidFill>
                  <a:srgbClr val="FFFFFF"/>
                </a:solidFill>
                <a:latin typeface="Segoe UI Light"/>
              </a:rPr>
              <a:t>access control</a:t>
            </a:r>
          </a:p>
        </p:txBody>
      </p:sp>
      <p:sp>
        <p:nvSpPr>
          <p:cNvPr id="10" name="Text Placeholder 70">
            <a:extLst>
              <a:ext uri="{FF2B5EF4-FFF2-40B4-BE49-F238E27FC236}">
                <a16:creationId xmlns:a16="http://schemas.microsoft.com/office/drawing/2014/main" id="{C6A165F9-A322-438C-B259-C005B2825EE9}"/>
              </a:ext>
            </a:extLst>
          </p:cNvPr>
          <p:cNvSpPr txBox="1">
            <a:spLocks/>
          </p:cNvSpPr>
          <p:nvPr/>
        </p:nvSpPr>
        <p:spPr>
          <a:xfrm>
            <a:off x="4658561" y="5765105"/>
            <a:ext cx="495272" cy="280605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Tags</a:t>
            </a:r>
          </a:p>
        </p:txBody>
      </p:sp>
      <p:sp>
        <p:nvSpPr>
          <p:cNvPr id="11" name="Text Placeholder 70">
            <a:extLst>
              <a:ext uri="{FF2B5EF4-FFF2-40B4-BE49-F238E27FC236}">
                <a16:creationId xmlns:a16="http://schemas.microsoft.com/office/drawing/2014/main" id="{FACEB23B-2F0B-4FB0-8573-283C9E9077FC}"/>
              </a:ext>
            </a:extLst>
          </p:cNvPr>
          <p:cNvSpPr txBox="1">
            <a:spLocks/>
          </p:cNvSpPr>
          <p:nvPr/>
        </p:nvSpPr>
        <p:spPr>
          <a:xfrm>
            <a:off x="6628771" y="5670062"/>
            <a:ext cx="1405227" cy="470693"/>
          </a:xfrm>
          <a:prstGeom prst="rect">
            <a:avLst/>
          </a:prstGeom>
        </p:spPr>
        <p:txBody>
          <a:bodyPr wrap="none" lIns="89642" rIns="89642" anchor="ctr">
            <a:spAutoFit/>
          </a:bodyPr>
          <a:lstStyle>
            <a:lvl1pPr marL="342634" indent="-342634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42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ＭＳ Ｐゴシック" charset="0"/>
              </a:defRPr>
            </a:lvl1pPr>
            <a:lvl2pPr marL="583744" indent="-241111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47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2pPr>
            <a:lvl3pPr marL="799475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39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3pPr>
            <a:lvl4pPr marL="1027898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4pPr>
            <a:lvl5pPr marL="1256320" indent="-228423" algn="l" defTabSz="93113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ＭＳ Ｐゴシック" charset="0"/>
                <a:cs typeface="+mn-cs"/>
              </a:defRPr>
            </a:lvl5pPr>
            <a:lvl6pPr marL="2563039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046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055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061" indent="-233003" algn="l" defTabSz="932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2793">
              <a:buFont typeface="Arial" charset="0"/>
              <a:buNone/>
              <a:defRPr/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Azure Resource </a:t>
            </a:r>
            <a:br>
              <a:rPr lang="en-US" sz="1372" dirty="0">
                <a:solidFill>
                  <a:srgbClr val="FFFFFF"/>
                </a:solidFill>
                <a:latin typeface="Segoe UI Light"/>
              </a:rPr>
            </a:br>
            <a:r>
              <a:rPr lang="en-US" sz="1372" dirty="0">
                <a:solidFill>
                  <a:srgbClr val="FFFFFF"/>
                </a:solidFill>
                <a:latin typeface="Segoe UI Light"/>
              </a:rPr>
              <a:t>Manager policy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F8E48C-86F1-4D6F-A2DE-8DABB2218784}"/>
              </a:ext>
            </a:extLst>
          </p:cNvPr>
          <p:cNvGrpSpPr/>
          <p:nvPr/>
        </p:nvGrpSpPr>
        <p:grpSpPr>
          <a:xfrm>
            <a:off x="6895761" y="3653106"/>
            <a:ext cx="2370926" cy="1878224"/>
            <a:chOff x="7034035" y="3918176"/>
            <a:chExt cx="2418468" cy="1915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3647DA-2BE7-4FA8-B13C-A7914D35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7930" y="3998005"/>
              <a:ext cx="459484" cy="45948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5B3A49-825D-4EFC-AECF-9F40F0C3BB62}"/>
                </a:ext>
              </a:extLst>
            </p:cNvPr>
            <p:cNvGrpSpPr/>
            <p:nvPr/>
          </p:nvGrpSpPr>
          <p:grpSpPr>
            <a:xfrm>
              <a:off x="8731717" y="4637272"/>
              <a:ext cx="551909" cy="434351"/>
              <a:chOff x="6060197" y="5085291"/>
              <a:chExt cx="615897" cy="484709"/>
            </a:xfrm>
          </p:grpSpPr>
          <p:sp>
            <p:nvSpPr>
              <p:cNvPr id="22" name="Freeform 140">
                <a:extLst>
                  <a:ext uri="{FF2B5EF4-FFF2-40B4-BE49-F238E27FC236}">
                    <a16:creationId xmlns:a16="http://schemas.microsoft.com/office/drawing/2014/main" id="{9271F4D2-F0EE-42FF-838F-6DE614DD0C86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060197" y="5085291"/>
                <a:ext cx="615897" cy="484709"/>
              </a:xfrm>
              <a:custGeom>
                <a:avLst/>
                <a:gdLst>
                  <a:gd name="connsiteX0" fmla="*/ 427036 w 1971675"/>
                  <a:gd name="connsiteY0" fmla="*/ 1374775 h 1409700"/>
                  <a:gd name="connsiteX1" fmla="*/ 1544636 w 1971675"/>
                  <a:gd name="connsiteY1" fmla="*/ 1374775 h 1409700"/>
                  <a:gd name="connsiteX2" fmla="*/ 1544636 w 1971675"/>
                  <a:gd name="connsiteY2" fmla="*/ 1409700 h 1409700"/>
                  <a:gd name="connsiteX3" fmla="*/ 427036 w 1971675"/>
                  <a:gd name="connsiteY3" fmla="*/ 1409700 h 1409700"/>
                  <a:gd name="connsiteX4" fmla="*/ 104775 w 1971675"/>
                  <a:gd name="connsiteY4" fmla="*/ 104775 h 1409700"/>
                  <a:gd name="connsiteX5" fmla="*/ 104775 w 1971675"/>
                  <a:gd name="connsiteY5" fmla="*/ 1028700 h 1409700"/>
                  <a:gd name="connsiteX6" fmla="*/ 761999 w 1971675"/>
                  <a:gd name="connsiteY6" fmla="*/ 1028700 h 1409700"/>
                  <a:gd name="connsiteX7" fmla="*/ 1198562 w 1971675"/>
                  <a:gd name="connsiteY7" fmla="*/ 1028700 h 1409700"/>
                  <a:gd name="connsiteX8" fmla="*/ 1879600 w 1971675"/>
                  <a:gd name="connsiteY8" fmla="*/ 1028700 h 1409700"/>
                  <a:gd name="connsiteX9" fmla="*/ 1879600 w 1971675"/>
                  <a:gd name="connsiteY9" fmla="*/ 104775 h 1409700"/>
                  <a:gd name="connsiteX10" fmla="*/ 985837 w 1971675"/>
                  <a:gd name="connsiteY10" fmla="*/ 23812 h 1409700"/>
                  <a:gd name="connsiteX11" fmla="*/ 957262 w 1971675"/>
                  <a:gd name="connsiteY11" fmla="*/ 46831 h 1409700"/>
                  <a:gd name="connsiteX12" fmla="*/ 985837 w 1971675"/>
                  <a:gd name="connsiteY12" fmla="*/ 69850 h 1409700"/>
                  <a:gd name="connsiteX13" fmla="*/ 1014412 w 1971675"/>
                  <a:gd name="connsiteY13" fmla="*/ 46831 h 1409700"/>
                  <a:gd name="connsiteX14" fmla="*/ 985837 w 1971675"/>
                  <a:gd name="connsiteY14" fmla="*/ 23812 h 1409700"/>
                  <a:gd name="connsiteX15" fmla="*/ 103772 w 1971675"/>
                  <a:gd name="connsiteY15" fmla="*/ 0 h 1409700"/>
                  <a:gd name="connsiteX16" fmla="*/ 1856372 w 1971675"/>
                  <a:gd name="connsiteY16" fmla="*/ 0 h 1409700"/>
                  <a:gd name="connsiteX17" fmla="*/ 1971675 w 1971675"/>
                  <a:gd name="connsiteY17" fmla="*/ 103909 h 1409700"/>
                  <a:gd name="connsiteX18" fmla="*/ 1971675 w 1971675"/>
                  <a:gd name="connsiteY18" fmla="*/ 1027546 h 1409700"/>
                  <a:gd name="connsiteX19" fmla="*/ 1856372 w 1971675"/>
                  <a:gd name="connsiteY19" fmla="*/ 1143000 h 1409700"/>
                  <a:gd name="connsiteX20" fmla="*/ 1277877 w 1971675"/>
                  <a:gd name="connsiteY20" fmla="*/ 1143000 h 1409700"/>
                  <a:gd name="connsiteX21" fmla="*/ 1198562 w 1971675"/>
                  <a:gd name="connsiteY21" fmla="*/ 1143000 h 1409700"/>
                  <a:gd name="connsiteX22" fmla="*/ 1198562 w 1971675"/>
                  <a:gd name="connsiteY22" fmla="*/ 1212850 h 1409700"/>
                  <a:gd name="connsiteX23" fmla="*/ 1198562 w 1971675"/>
                  <a:gd name="connsiteY23" fmla="*/ 1258887 h 1409700"/>
                  <a:gd name="connsiteX24" fmla="*/ 1452561 w 1971675"/>
                  <a:gd name="connsiteY24" fmla="*/ 1258887 h 1409700"/>
                  <a:gd name="connsiteX25" fmla="*/ 1544636 w 1971675"/>
                  <a:gd name="connsiteY25" fmla="*/ 1374774 h 1409700"/>
                  <a:gd name="connsiteX26" fmla="*/ 427036 w 1971675"/>
                  <a:gd name="connsiteY26" fmla="*/ 1374774 h 1409700"/>
                  <a:gd name="connsiteX27" fmla="*/ 519111 w 1971675"/>
                  <a:gd name="connsiteY27" fmla="*/ 1258887 h 1409700"/>
                  <a:gd name="connsiteX28" fmla="*/ 761999 w 1971675"/>
                  <a:gd name="connsiteY28" fmla="*/ 1258887 h 1409700"/>
                  <a:gd name="connsiteX29" fmla="*/ 761999 w 1971675"/>
                  <a:gd name="connsiteY29" fmla="*/ 1212850 h 1409700"/>
                  <a:gd name="connsiteX30" fmla="*/ 761999 w 1971675"/>
                  <a:gd name="connsiteY30" fmla="*/ 1143000 h 1409700"/>
                  <a:gd name="connsiteX31" fmla="*/ 673281 w 1971675"/>
                  <a:gd name="connsiteY31" fmla="*/ 1143000 h 1409700"/>
                  <a:gd name="connsiteX32" fmla="*/ 103772 w 1971675"/>
                  <a:gd name="connsiteY32" fmla="*/ 1143000 h 1409700"/>
                  <a:gd name="connsiteX33" fmla="*/ 0 w 1971675"/>
                  <a:gd name="connsiteY33" fmla="*/ 1027546 h 1409700"/>
                  <a:gd name="connsiteX34" fmla="*/ 0 w 1971675"/>
                  <a:gd name="connsiteY34" fmla="*/ 103909 h 1409700"/>
                  <a:gd name="connsiteX35" fmla="*/ 103772 w 1971675"/>
                  <a:gd name="connsiteY35" fmla="*/ 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71675" h="1409700">
                    <a:moveTo>
                      <a:pt x="427036" y="1374775"/>
                    </a:moveTo>
                    <a:lnTo>
                      <a:pt x="1544636" y="1374775"/>
                    </a:lnTo>
                    <a:lnTo>
                      <a:pt x="1544636" y="1409700"/>
                    </a:lnTo>
                    <a:lnTo>
                      <a:pt x="427036" y="1409700"/>
                    </a:lnTo>
                    <a:close/>
                    <a:moveTo>
                      <a:pt x="104775" y="104775"/>
                    </a:moveTo>
                    <a:lnTo>
                      <a:pt x="104775" y="1028700"/>
                    </a:lnTo>
                    <a:lnTo>
                      <a:pt x="761999" y="1028700"/>
                    </a:lnTo>
                    <a:lnTo>
                      <a:pt x="1198562" y="1028700"/>
                    </a:lnTo>
                    <a:lnTo>
                      <a:pt x="1879600" y="1028700"/>
                    </a:lnTo>
                    <a:lnTo>
                      <a:pt x="1879600" y="104775"/>
                    </a:lnTo>
                    <a:close/>
                    <a:moveTo>
                      <a:pt x="985837" y="23812"/>
                    </a:moveTo>
                    <a:cubicBezTo>
                      <a:pt x="970055" y="23812"/>
                      <a:pt x="957262" y="34118"/>
                      <a:pt x="957262" y="46831"/>
                    </a:cubicBezTo>
                    <a:cubicBezTo>
                      <a:pt x="957262" y="59544"/>
                      <a:pt x="970055" y="69850"/>
                      <a:pt x="985837" y="69850"/>
                    </a:cubicBezTo>
                    <a:cubicBezTo>
                      <a:pt x="1001619" y="69850"/>
                      <a:pt x="1014412" y="59544"/>
                      <a:pt x="1014412" y="46831"/>
                    </a:cubicBezTo>
                    <a:cubicBezTo>
                      <a:pt x="1014412" y="34118"/>
                      <a:pt x="1001619" y="23812"/>
                      <a:pt x="985837" y="23812"/>
                    </a:cubicBezTo>
                    <a:close/>
                    <a:moveTo>
                      <a:pt x="103772" y="0"/>
                    </a:moveTo>
                    <a:cubicBezTo>
                      <a:pt x="1856372" y="0"/>
                      <a:pt x="1856372" y="0"/>
                      <a:pt x="1856372" y="0"/>
                    </a:cubicBezTo>
                    <a:cubicBezTo>
                      <a:pt x="1925554" y="0"/>
                      <a:pt x="1971675" y="46182"/>
                      <a:pt x="1971675" y="103909"/>
                    </a:cubicBezTo>
                    <a:lnTo>
                      <a:pt x="1971675" y="1027546"/>
                    </a:lnTo>
                    <a:cubicBezTo>
                      <a:pt x="1971675" y="1085273"/>
                      <a:pt x="1925554" y="1143000"/>
                      <a:pt x="1856372" y="1143000"/>
                    </a:cubicBezTo>
                    <a:cubicBezTo>
                      <a:pt x="1637297" y="1143000"/>
                      <a:pt x="1445606" y="1143000"/>
                      <a:pt x="1277877" y="1143000"/>
                    </a:cubicBezTo>
                    <a:lnTo>
                      <a:pt x="1198562" y="1143000"/>
                    </a:lnTo>
                    <a:lnTo>
                      <a:pt x="1198562" y="1212850"/>
                    </a:lnTo>
                    <a:lnTo>
                      <a:pt x="1198562" y="1258887"/>
                    </a:lnTo>
                    <a:lnTo>
                      <a:pt x="1452561" y="1258887"/>
                    </a:lnTo>
                    <a:lnTo>
                      <a:pt x="1544636" y="1374774"/>
                    </a:lnTo>
                    <a:lnTo>
                      <a:pt x="427036" y="1374774"/>
                    </a:lnTo>
                    <a:lnTo>
                      <a:pt x="519111" y="1258887"/>
                    </a:lnTo>
                    <a:lnTo>
                      <a:pt x="761999" y="1258887"/>
                    </a:lnTo>
                    <a:lnTo>
                      <a:pt x="761999" y="1212850"/>
                    </a:lnTo>
                    <a:lnTo>
                      <a:pt x="761999" y="1143000"/>
                    </a:lnTo>
                    <a:lnTo>
                      <a:pt x="673281" y="1143000"/>
                    </a:lnTo>
                    <a:cubicBezTo>
                      <a:pt x="103772" y="1143000"/>
                      <a:pt x="103772" y="1143000"/>
                      <a:pt x="103772" y="1143000"/>
                    </a:cubicBezTo>
                    <a:cubicBezTo>
                      <a:pt x="46121" y="1143000"/>
                      <a:pt x="0" y="1085273"/>
                      <a:pt x="0" y="1027546"/>
                    </a:cubicBezTo>
                    <a:cubicBezTo>
                      <a:pt x="0" y="103909"/>
                      <a:pt x="0" y="103909"/>
                      <a:pt x="0" y="103909"/>
                    </a:cubicBezTo>
                    <a:cubicBezTo>
                      <a:pt x="0" y="46182"/>
                      <a:pt x="46121" y="0"/>
                      <a:pt x="103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891FF43-1257-4D18-9BE2-6726459D9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7900" y="5173662"/>
                <a:ext cx="180491" cy="217459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8E5123-E124-4F84-B776-5189240C5FD3}"/>
                </a:ext>
              </a:extLst>
            </p:cNvPr>
            <p:cNvGrpSpPr/>
            <p:nvPr/>
          </p:nvGrpSpPr>
          <p:grpSpPr>
            <a:xfrm>
              <a:off x="8676156" y="5231530"/>
              <a:ext cx="776347" cy="602532"/>
              <a:chOff x="4423428" y="5105731"/>
              <a:chExt cx="741058" cy="57514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DB14E03-F156-420C-95B9-61AD578C1947}"/>
                  </a:ext>
                </a:extLst>
              </p:cNvPr>
              <p:cNvGrpSpPr/>
              <p:nvPr/>
            </p:nvGrpSpPr>
            <p:grpSpPr>
              <a:xfrm>
                <a:off x="4520576" y="5105731"/>
                <a:ext cx="643910" cy="575144"/>
                <a:chOff x="6111767" y="5628748"/>
                <a:chExt cx="752782" cy="67238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7C2B147-3026-4DD0-8E33-A62686951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767" y="5628748"/>
                  <a:ext cx="512756" cy="597000"/>
                </a:xfrm>
                <a:prstGeom prst="rect">
                  <a:avLst/>
                </a:prstGeom>
              </p:spPr>
            </p:pic>
            <p:sp>
              <p:nvSpPr>
                <p:cNvPr id="21" name="Freeform 143">
                  <a:extLst>
                    <a:ext uri="{FF2B5EF4-FFF2-40B4-BE49-F238E27FC236}">
                      <a16:creationId xmlns:a16="http://schemas.microsoft.com/office/drawing/2014/main" id="{B6A80915-ACD4-43BD-9027-97166BF1C2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315909" y="5976672"/>
                  <a:ext cx="548640" cy="324465"/>
                </a:xfrm>
                <a:custGeom>
                  <a:avLst/>
                  <a:gdLst>
                    <a:gd name="T0" fmla="*/ 1942 w 2359"/>
                    <a:gd name="T1" fmla="*/ 1394 h 1394"/>
                    <a:gd name="T2" fmla="*/ 416 w 2359"/>
                    <a:gd name="T3" fmla="*/ 1394 h 1394"/>
                    <a:gd name="T4" fmla="*/ 0 w 2359"/>
                    <a:gd name="T5" fmla="*/ 971 h 1394"/>
                    <a:gd name="T6" fmla="*/ 416 w 2359"/>
                    <a:gd name="T7" fmla="*/ 552 h 1394"/>
                    <a:gd name="T8" fmla="*/ 517 w 2359"/>
                    <a:gd name="T9" fmla="*/ 565 h 1394"/>
                    <a:gd name="T10" fmla="*/ 925 w 2359"/>
                    <a:gd name="T11" fmla="*/ 221 h 1394"/>
                    <a:gd name="T12" fmla="*/ 1175 w 2359"/>
                    <a:gd name="T13" fmla="*/ 305 h 1394"/>
                    <a:gd name="T14" fmla="*/ 1578 w 2359"/>
                    <a:gd name="T15" fmla="*/ 0 h 1394"/>
                    <a:gd name="T16" fmla="*/ 1982 w 2359"/>
                    <a:gd name="T17" fmla="*/ 424 h 1394"/>
                    <a:gd name="T18" fmla="*/ 1968 w 2359"/>
                    <a:gd name="T19" fmla="*/ 552 h 1394"/>
                    <a:gd name="T20" fmla="*/ 2359 w 2359"/>
                    <a:gd name="T21" fmla="*/ 971 h 1394"/>
                    <a:gd name="T22" fmla="*/ 1942 w 2359"/>
                    <a:gd name="T23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59" h="1394">
                      <a:moveTo>
                        <a:pt x="1942" y="1394"/>
                      </a:moveTo>
                      <a:cubicBezTo>
                        <a:pt x="416" y="1394"/>
                        <a:pt x="416" y="1394"/>
                        <a:pt x="416" y="1394"/>
                      </a:cubicBezTo>
                      <a:cubicBezTo>
                        <a:pt x="193" y="1394"/>
                        <a:pt x="0" y="1200"/>
                        <a:pt x="0" y="971"/>
                      </a:cubicBezTo>
                      <a:cubicBezTo>
                        <a:pt x="0" y="741"/>
                        <a:pt x="193" y="552"/>
                        <a:pt x="416" y="552"/>
                      </a:cubicBezTo>
                      <a:cubicBezTo>
                        <a:pt x="451" y="552"/>
                        <a:pt x="487" y="556"/>
                        <a:pt x="517" y="565"/>
                      </a:cubicBezTo>
                      <a:cubicBezTo>
                        <a:pt x="552" y="362"/>
                        <a:pt x="719" y="221"/>
                        <a:pt x="925" y="221"/>
                      </a:cubicBezTo>
                      <a:cubicBezTo>
                        <a:pt x="1021" y="221"/>
                        <a:pt x="1105" y="247"/>
                        <a:pt x="1175" y="305"/>
                      </a:cubicBezTo>
                      <a:cubicBezTo>
                        <a:pt x="1227" y="128"/>
                        <a:pt x="1394" y="0"/>
                        <a:pt x="1578" y="0"/>
                      </a:cubicBezTo>
                      <a:cubicBezTo>
                        <a:pt x="1802" y="0"/>
                        <a:pt x="1982" y="190"/>
                        <a:pt x="1982" y="424"/>
                      </a:cubicBezTo>
                      <a:cubicBezTo>
                        <a:pt x="1982" y="468"/>
                        <a:pt x="1977" y="512"/>
                        <a:pt x="1968" y="552"/>
                      </a:cubicBezTo>
                      <a:cubicBezTo>
                        <a:pt x="2188" y="565"/>
                        <a:pt x="2359" y="750"/>
                        <a:pt x="2359" y="971"/>
                      </a:cubicBezTo>
                      <a:cubicBezTo>
                        <a:pt x="2359" y="1205"/>
                        <a:pt x="2170" y="1394"/>
                        <a:pt x="1942" y="1394"/>
                      </a:cubicBezTo>
                      <a:close/>
                    </a:path>
                  </a:pathLst>
                </a:custGeom>
                <a:solidFill>
                  <a:srgbClr val="68217A"/>
                </a:solidFill>
                <a:ln w="19050">
                  <a:solidFill>
                    <a:srgbClr val="FFFFFF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2A153A-774E-4121-A4EB-4FA9840EE215}"/>
                  </a:ext>
                </a:extLst>
              </p:cNvPr>
              <p:cNvSpPr txBox="1"/>
              <p:nvPr/>
            </p:nvSpPr>
            <p:spPr>
              <a:xfrm>
                <a:off x="4423428" y="5129335"/>
                <a:ext cx="647861" cy="46344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2359"/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</p:grp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362E3BC8-21DE-4F26-A5FF-BEDB0517BF4A}"/>
                </a:ext>
              </a:extLst>
            </p:cNvPr>
            <p:cNvSpPr/>
            <p:nvPr/>
          </p:nvSpPr>
          <p:spPr>
            <a:xfrm>
              <a:off x="8390056" y="3918176"/>
              <a:ext cx="342781" cy="1915886"/>
            </a:xfrm>
            <a:prstGeom prst="leftBracke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F8434B-D576-40DB-AECA-F0716443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4035" y="4523593"/>
              <a:ext cx="888718" cy="70505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FB7FC3-4127-4792-BA0F-4D72A79CB510}"/>
              </a:ext>
            </a:extLst>
          </p:cNvPr>
          <p:cNvGrpSpPr/>
          <p:nvPr/>
        </p:nvGrpSpPr>
        <p:grpSpPr>
          <a:xfrm>
            <a:off x="3192981" y="3653106"/>
            <a:ext cx="2370926" cy="1878224"/>
            <a:chOff x="7034035" y="3918176"/>
            <a:chExt cx="2418468" cy="191588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9E00-C7D9-4460-9B1B-9C6EE36F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7930" y="3998005"/>
              <a:ext cx="459484" cy="459484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BEF004-4959-4A55-9719-65C650125086}"/>
                </a:ext>
              </a:extLst>
            </p:cNvPr>
            <p:cNvGrpSpPr/>
            <p:nvPr/>
          </p:nvGrpSpPr>
          <p:grpSpPr>
            <a:xfrm>
              <a:off x="8731717" y="4637272"/>
              <a:ext cx="551909" cy="434351"/>
              <a:chOff x="6060197" y="5085291"/>
              <a:chExt cx="615897" cy="484709"/>
            </a:xfrm>
          </p:grpSpPr>
          <p:sp>
            <p:nvSpPr>
              <p:cNvPr id="34" name="Freeform 191">
                <a:extLst>
                  <a:ext uri="{FF2B5EF4-FFF2-40B4-BE49-F238E27FC236}">
                    <a16:creationId xmlns:a16="http://schemas.microsoft.com/office/drawing/2014/main" id="{AA4E75CA-3924-4051-BCD1-282B377E6A95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060197" y="5085291"/>
                <a:ext cx="615897" cy="484709"/>
              </a:xfrm>
              <a:custGeom>
                <a:avLst/>
                <a:gdLst>
                  <a:gd name="connsiteX0" fmla="*/ 427036 w 1971675"/>
                  <a:gd name="connsiteY0" fmla="*/ 1374775 h 1409700"/>
                  <a:gd name="connsiteX1" fmla="*/ 1544636 w 1971675"/>
                  <a:gd name="connsiteY1" fmla="*/ 1374775 h 1409700"/>
                  <a:gd name="connsiteX2" fmla="*/ 1544636 w 1971675"/>
                  <a:gd name="connsiteY2" fmla="*/ 1409700 h 1409700"/>
                  <a:gd name="connsiteX3" fmla="*/ 427036 w 1971675"/>
                  <a:gd name="connsiteY3" fmla="*/ 1409700 h 1409700"/>
                  <a:gd name="connsiteX4" fmla="*/ 104775 w 1971675"/>
                  <a:gd name="connsiteY4" fmla="*/ 104775 h 1409700"/>
                  <a:gd name="connsiteX5" fmla="*/ 104775 w 1971675"/>
                  <a:gd name="connsiteY5" fmla="*/ 1028700 h 1409700"/>
                  <a:gd name="connsiteX6" fmla="*/ 761999 w 1971675"/>
                  <a:gd name="connsiteY6" fmla="*/ 1028700 h 1409700"/>
                  <a:gd name="connsiteX7" fmla="*/ 1198562 w 1971675"/>
                  <a:gd name="connsiteY7" fmla="*/ 1028700 h 1409700"/>
                  <a:gd name="connsiteX8" fmla="*/ 1879600 w 1971675"/>
                  <a:gd name="connsiteY8" fmla="*/ 1028700 h 1409700"/>
                  <a:gd name="connsiteX9" fmla="*/ 1879600 w 1971675"/>
                  <a:gd name="connsiteY9" fmla="*/ 104775 h 1409700"/>
                  <a:gd name="connsiteX10" fmla="*/ 985837 w 1971675"/>
                  <a:gd name="connsiteY10" fmla="*/ 23812 h 1409700"/>
                  <a:gd name="connsiteX11" fmla="*/ 957262 w 1971675"/>
                  <a:gd name="connsiteY11" fmla="*/ 46831 h 1409700"/>
                  <a:gd name="connsiteX12" fmla="*/ 985837 w 1971675"/>
                  <a:gd name="connsiteY12" fmla="*/ 69850 h 1409700"/>
                  <a:gd name="connsiteX13" fmla="*/ 1014412 w 1971675"/>
                  <a:gd name="connsiteY13" fmla="*/ 46831 h 1409700"/>
                  <a:gd name="connsiteX14" fmla="*/ 985837 w 1971675"/>
                  <a:gd name="connsiteY14" fmla="*/ 23812 h 1409700"/>
                  <a:gd name="connsiteX15" fmla="*/ 103772 w 1971675"/>
                  <a:gd name="connsiteY15" fmla="*/ 0 h 1409700"/>
                  <a:gd name="connsiteX16" fmla="*/ 1856372 w 1971675"/>
                  <a:gd name="connsiteY16" fmla="*/ 0 h 1409700"/>
                  <a:gd name="connsiteX17" fmla="*/ 1971675 w 1971675"/>
                  <a:gd name="connsiteY17" fmla="*/ 103909 h 1409700"/>
                  <a:gd name="connsiteX18" fmla="*/ 1971675 w 1971675"/>
                  <a:gd name="connsiteY18" fmla="*/ 1027546 h 1409700"/>
                  <a:gd name="connsiteX19" fmla="*/ 1856372 w 1971675"/>
                  <a:gd name="connsiteY19" fmla="*/ 1143000 h 1409700"/>
                  <a:gd name="connsiteX20" fmla="*/ 1277877 w 1971675"/>
                  <a:gd name="connsiteY20" fmla="*/ 1143000 h 1409700"/>
                  <a:gd name="connsiteX21" fmla="*/ 1198562 w 1971675"/>
                  <a:gd name="connsiteY21" fmla="*/ 1143000 h 1409700"/>
                  <a:gd name="connsiteX22" fmla="*/ 1198562 w 1971675"/>
                  <a:gd name="connsiteY22" fmla="*/ 1212850 h 1409700"/>
                  <a:gd name="connsiteX23" fmla="*/ 1198562 w 1971675"/>
                  <a:gd name="connsiteY23" fmla="*/ 1258887 h 1409700"/>
                  <a:gd name="connsiteX24" fmla="*/ 1452561 w 1971675"/>
                  <a:gd name="connsiteY24" fmla="*/ 1258887 h 1409700"/>
                  <a:gd name="connsiteX25" fmla="*/ 1544636 w 1971675"/>
                  <a:gd name="connsiteY25" fmla="*/ 1374774 h 1409700"/>
                  <a:gd name="connsiteX26" fmla="*/ 427036 w 1971675"/>
                  <a:gd name="connsiteY26" fmla="*/ 1374774 h 1409700"/>
                  <a:gd name="connsiteX27" fmla="*/ 519111 w 1971675"/>
                  <a:gd name="connsiteY27" fmla="*/ 1258887 h 1409700"/>
                  <a:gd name="connsiteX28" fmla="*/ 761999 w 1971675"/>
                  <a:gd name="connsiteY28" fmla="*/ 1258887 h 1409700"/>
                  <a:gd name="connsiteX29" fmla="*/ 761999 w 1971675"/>
                  <a:gd name="connsiteY29" fmla="*/ 1212850 h 1409700"/>
                  <a:gd name="connsiteX30" fmla="*/ 761999 w 1971675"/>
                  <a:gd name="connsiteY30" fmla="*/ 1143000 h 1409700"/>
                  <a:gd name="connsiteX31" fmla="*/ 673281 w 1971675"/>
                  <a:gd name="connsiteY31" fmla="*/ 1143000 h 1409700"/>
                  <a:gd name="connsiteX32" fmla="*/ 103772 w 1971675"/>
                  <a:gd name="connsiteY32" fmla="*/ 1143000 h 1409700"/>
                  <a:gd name="connsiteX33" fmla="*/ 0 w 1971675"/>
                  <a:gd name="connsiteY33" fmla="*/ 1027546 h 1409700"/>
                  <a:gd name="connsiteX34" fmla="*/ 0 w 1971675"/>
                  <a:gd name="connsiteY34" fmla="*/ 103909 h 1409700"/>
                  <a:gd name="connsiteX35" fmla="*/ 103772 w 1971675"/>
                  <a:gd name="connsiteY35" fmla="*/ 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71675" h="1409700">
                    <a:moveTo>
                      <a:pt x="427036" y="1374775"/>
                    </a:moveTo>
                    <a:lnTo>
                      <a:pt x="1544636" y="1374775"/>
                    </a:lnTo>
                    <a:lnTo>
                      <a:pt x="1544636" y="1409700"/>
                    </a:lnTo>
                    <a:lnTo>
                      <a:pt x="427036" y="1409700"/>
                    </a:lnTo>
                    <a:close/>
                    <a:moveTo>
                      <a:pt x="104775" y="104775"/>
                    </a:moveTo>
                    <a:lnTo>
                      <a:pt x="104775" y="1028700"/>
                    </a:lnTo>
                    <a:lnTo>
                      <a:pt x="761999" y="1028700"/>
                    </a:lnTo>
                    <a:lnTo>
                      <a:pt x="1198562" y="1028700"/>
                    </a:lnTo>
                    <a:lnTo>
                      <a:pt x="1879600" y="1028700"/>
                    </a:lnTo>
                    <a:lnTo>
                      <a:pt x="1879600" y="104775"/>
                    </a:lnTo>
                    <a:close/>
                    <a:moveTo>
                      <a:pt x="985837" y="23812"/>
                    </a:moveTo>
                    <a:cubicBezTo>
                      <a:pt x="970055" y="23812"/>
                      <a:pt x="957262" y="34118"/>
                      <a:pt x="957262" y="46831"/>
                    </a:cubicBezTo>
                    <a:cubicBezTo>
                      <a:pt x="957262" y="59544"/>
                      <a:pt x="970055" y="69850"/>
                      <a:pt x="985837" y="69850"/>
                    </a:cubicBezTo>
                    <a:cubicBezTo>
                      <a:pt x="1001619" y="69850"/>
                      <a:pt x="1014412" y="59544"/>
                      <a:pt x="1014412" y="46831"/>
                    </a:cubicBezTo>
                    <a:cubicBezTo>
                      <a:pt x="1014412" y="34118"/>
                      <a:pt x="1001619" y="23812"/>
                      <a:pt x="985837" y="23812"/>
                    </a:cubicBezTo>
                    <a:close/>
                    <a:moveTo>
                      <a:pt x="103772" y="0"/>
                    </a:moveTo>
                    <a:cubicBezTo>
                      <a:pt x="1856372" y="0"/>
                      <a:pt x="1856372" y="0"/>
                      <a:pt x="1856372" y="0"/>
                    </a:cubicBezTo>
                    <a:cubicBezTo>
                      <a:pt x="1925554" y="0"/>
                      <a:pt x="1971675" y="46182"/>
                      <a:pt x="1971675" y="103909"/>
                    </a:cubicBezTo>
                    <a:lnTo>
                      <a:pt x="1971675" y="1027546"/>
                    </a:lnTo>
                    <a:cubicBezTo>
                      <a:pt x="1971675" y="1085273"/>
                      <a:pt x="1925554" y="1143000"/>
                      <a:pt x="1856372" y="1143000"/>
                    </a:cubicBezTo>
                    <a:cubicBezTo>
                      <a:pt x="1637297" y="1143000"/>
                      <a:pt x="1445606" y="1143000"/>
                      <a:pt x="1277877" y="1143000"/>
                    </a:cubicBezTo>
                    <a:lnTo>
                      <a:pt x="1198562" y="1143000"/>
                    </a:lnTo>
                    <a:lnTo>
                      <a:pt x="1198562" y="1212850"/>
                    </a:lnTo>
                    <a:lnTo>
                      <a:pt x="1198562" y="1258887"/>
                    </a:lnTo>
                    <a:lnTo>
                      <a:pt x="1452561" y="1258887"/>
                    </a:lnTo>
                    <a:lnTo>
                      <a:pt x="1544636" y="1374774"/>
                    </a:lnTo>
                    <a:lnTo>
                      <a:pt x="427036" y="1374774"/>
                    </a:lnTo>
                    <a:lnTo>
                      <a:pt x="519111" y="1258887"/>
                    </a:lnTo>
                    <a:lnTo>
                      <a:pt x="761999" y="1258887"/>
                    </a:lnTo>
                    <a:lnTo>
                      <a:pt x="761999" y="1212850"/>
                    </a:lnTo>
                    <a:lnTo>
                      <a:pt x="761999" y="1143000"/>
                    </a:lnTo>
                    <a:lnTo>
                      <a:pt x="673281" y="1143000"/>
                    </a:lnTo>
                    <a:cubicBezTo>
                      <a:pt x="103772" y="1143000"/>
                      <a:pt x="103772" y="1143000"/>
                      <a:pt x="103772" y="1143000"/>
                    </a:cubicBezTo>
                    <a:cubicBezTo>
                      <a:pt x="46121" y="1143000"/>
                      <a:pt x="0" y="1085273"/>
                      <a:pt x="0" y="1027546"/>
                    </a:cubicBezTo>
                    <a:cubicBezTo>
                      <a:pt x="0" y="103909"/>
                      <a:pt x="0" y="103909"/>
                      <a:pt x="0" y="103909"/>
                    </a:cubicBezTo>
                    <a:cubicBezTo>
                      <a:pt x="0" y="46182"/>
                      <a:pt x="46121" y="0"/>
                      <a:pt x="103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8871950-3ADA-481D-B1D5-13A309B37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7900" y="5173662"/>
                <a:ext cx="180491" cy="217459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7735456-E82E-48B4-97B4-FD7A41A10979}"/>
                </a:ext>
              </a:extLst>
            </p:cNvPr>
            <p:cNvGrpSpPr/>
            <p:nvPr/>
          </p:nvGrpSpPr>
          <p:grpSpPr>
            <a:xfrm>
              <a:off x="8676156" y="5231530"/>
              <a:ext cx="776347" cy="602532"/>
              <a:chOff x="4423428" y="5105731"/>
              <a:chExt cx="741058" cy="57514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4137B2A-9783-4066-AD4D-7123EA1BE206}"/>
                  </a:ext>
                </a:extLst>
              </p:cNvPr>
              <p:cNvGrpSpPr/>
              <p:nvPr/>
            </p:nvGrpSpPr>
            <p:grpSpPr>
              <a:xfrm>
                <a:off x="4520576" y="5105731"/>
                <a:ext cx="643910" cy="575144"/>
                <a:chOff x="6111767" y="5628748"/>
                <a:chExt cx="752782" cy="672389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03CEA06B-A6B9-4434-9D1E-F703CDEA4D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1767" y="5628748"/>
                  <a:ext cx="512756" cy="597000"/>
                </a:xfrm>
                <a:prstGeom prst="rect">
                  <a:avLst/>
                </a:prstGeom>
              </p:spPr>
            </p:pic>
            <p:sp>
              <p:nvSpPr>
                <p:cNvPr id="33" name="Freeform 190">
                  <a:extLst>
                    <a:ext uri="{FF2B5EF4-FFF2-40B4-BE49-F238E27FC236}">
                      <a16:creationId xmlns:a16="http://schemas.microsoft.com/office/drawing/2014/main" id="{640EB484-02BE-4903-B452-DC1B8D7AC9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315909" y="5976672"/>
                  <a:ext cx="548640" cy="324465"/>
                </a:xfrm>
                <a:custGeom>
                  <a:avLst/>
                  <a:gdLst>
                    <a:gd name="T0" fmla="*/ 1942 w 2359"/>
                    <a:gd name="T1" fmla="*/ 1394 h 1394"/>
                    <a:gd name="T2" fmla="*/ 416 w 2359"/>
                    <a:gd name="T3" fmla="*/ 1394 h 1394"/>
                    <a:gd name="T4" fmla="*/ 0 w 2359"/>
                    <a:gd name="T5" fmla="*/ 971 h 1394"/>
                    <a:gd name="T6" fmla="*/ 416 w 2359"/>
                    <a:gd name="T7" fmla="*/ 552 h 1394"/>
                    <a:gd name="T8" fmla="*/ 517 w 2359"/>
                    <a:gd name="T9" fmla="*/ 565 h 1394"/>
                    <a:gd name="T10" fmla="*/ 925 w 2359"/>
                    <a:gd name="T11" fmla="*/ 221 h 1394"/>
                    <a:gd name="T12" fmla="*/ 1175 w 2359"/>
                    <a:gd name="T13" fmla="*/ 305 h 1394"/>
                    <a:gd name="T14" fmla="*/ 1578 w 2359"/>
                    <a:gd name="T15" fmla="*/ 0 h 1394"/>
                    <a:gd name="T16" fmla="*/ 1982 w 2359"/>
                    <a:gd name="T17" fmla="*/ 424 h 1394"/>
                    <a:gd name="T18" fmla="*/ 1968 w 2359"/>
                    <a:gd name="T19" fmla="*/ 552 h 1394"/>
                    <a:gd name="T20" fmla="*/ 2359 w 2359"/>
                    <a:gd name="T21" fmla="*/ 971 h 1394"/>
                    <a:gd name="T22" fmla="*/ 1942 w 2359"/>
                    <a:gd name="T23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59" h="1394">
                      <a:moveTo>
                        <a:pt x="1942" y="1394"/>
                      </a:moveTo>
                      <a:cubicBezTo>
                        <a:pt x="416" y="1394"/>
                        <a:pt x="416" y="1394"/>
                        <a:pt x="416" y="1394"/>
                      </a:cubicBezTo>
                      <a:cubicBezTo>
                        <a:pt x="193" y="1394"/>
                        <a:pt x="0" y="1200"/>
                        <a:pt x="0" y="971"/>
                      </a:cubicBezTo>
                      <a:cubicBezTo>
                        <a:pt x="0" y="741"/>
                        <a:pt x="193" y="552"/>
                        <a:pt x="416" y="552"/>
                      </a:cubicBezTo>
                      <a:cubicBezTo>
                        <a:pt x="451" y="552"/>
                        <a:pt x="487" y="556"/>
                        <a:pt x="517" y="565"/>
                      </a:cubicBezTo>
                      <a:cubicBezTo>
                        <a:pt x="552" y="362"/>
                        <a:pt x="719" y="221"/>
                        <a:pt x="925" y="221"/>
                      </a:cubicBezTo>
                      <a:cubicBezTo>
                        <a:pt x="1021" y="221"/>
                        <a:pt x="1105" y="247"/>
                        <a:pt x="1175" y="305"/>
                      </a:cubicBezTo>
                      <a:cubicBezTo>
                        <a:pt x="1227" y="128"/>
                        <a:pt x="1394" y="0"/>
                        <a:pt x="1578" y="0"/>
                      </a:cubicBezTo>
                      <a:cubicBezTo>
                        <a:pt x="1802" y="0"/>
                        <a:pt x="1982" y="190"/>
                        <a:pt x="1982" y="424"/>
                      </a:cubicBezTo>
                      <a:cubicBezTo>
                        <a:pt x="1982" y="468"/>
                        <a:pt x="1977" y="512"/>
                        <a:pt x="1968" y="552"/>
                      </a:cubicBezTo>
                      <a:cubicBezTo>
                        <a:pt x="2188" y="565"/>
                        <a:pt x="2359" y="750"/>
                        <a:pt x="2359" y="971"/>
                      </a:cubicBezTo>
                      <a:cubicBezTo>
                        <a:pt x="2359" y="1205"/>
                        <a:pt x="2170" y="1394"/>
                        <a:pt x="1942" y="1394"/>
                      </a:cubicBezTo>
                      <a:close/>
                    </a:path>
                  </a:pathLst>
                </a:custGeom>
                <a:solidFill>
                  <a:srgbClr val="442359"/>
                </a:solidFill>
                <a:ln w="19050">
                  <a:solidFill>
                    <a:srgbClr val="FFFFFF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A12F7-FACB-49A4-8582-D524C36F4E53}"/>
                  </a:ext>
                </a:extLst>
              </p:cNvPr>
              <p:cNvSpPr txBox="1"/>
              <p:nvPr/>
            </p:nvSpPr>
            <p:spPr>
              <a:xfrm>
                <a:off x="4423428" y="5129335"/>
                <a:ext cx="647861" cy="46344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2359"/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</p:grp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93EEDC62-8DE4-4F38-B987-4BD058DE5C4D}"/>
                </a:ext>
              </a:extLst>
            </p:cNvPr>
            <p:cNvSpPr/>
            <p:nvPr/>
          </p:nvSpPr>
          <p:spPr>
            <a:xfrm>
              <a:off x="8390056" y="3918176"/>
              <a:ext cx="342781" cy="1915886"/>
            </a:xfrm>
            <a:prstGeom prst="leftBracke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08D223-00F4-4272-9499-2A4B6F3B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4035" y="4523593"/>
              <a:ext cx="888718" cy="705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68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7227-D97B-45A7-A8DF-8247DA0B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Idempotence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FB74-5536-4ACC-A9AF-2CB984E95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deployment always sets the target environment into the same configuration, regardless of the environment’s starting state.</a:t>
            </a:r>
          </a:p>
          <a:p>
            <a:endParaRPr lang="en-US" dirty="0"/>
          </a:p>
          <a:p>
            <a:r>
              <a:rPr lang="en-US" dirty="0"/>
              <a:t>Achieved by either:</a:t>
            </a:r>
          </a:p>
          <a:p>
            <a:pPr lvl="1"/>
            <a:r>
              <a:rPr lang="en-US" dirty="0"/>
              <a:t>Upgrading</a:t>
            </a:r>
          </a:p>
          <a:p>
            <a:pPr lvl="2"/>
            <a:r>
              <a:rPr lang="en-US" dirty="0"/>
              <a:t>ARM Templates</a:t>
            </a:r>
          </a:p>
          <a:p>
            <a:pPr lvl="1"/>
            <a:r>
              <a:rPr lang="en-US" dirty="0"/>
              <a:t>Destroy &amp; Create</a:t>
            </a:r>
          </a:p>
          <a:p>
            <a:pPr lvl="2"/>
            <a:r>
              <a:rPr lang="en-US" dirty="0"/>
              <a:t>ARM Templates &amp; Azure CLI/Posh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5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09D456-1370-4D80-81F3-984DCBDA574D}"/>
              </a:ext>
            </a:extLst>
          </p:cNvPr>
          <p:cNvSpPr txBox="1"/>
          <p:nvPr/>
        </p:nvSpPr>
        <p:spPr>
          <a:xfrm>
            <a:off x="5866727" y="1917811"/>
            <a:ext cx="5810082" cy="32624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 SQL Server with the CLI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Info: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https://docs.microsoft.com/en-us/azure/sql-database/scripts/sql-database-create-and-configure-database-cli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288559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37432B-D6E0-4E25-9DE2-9D64C85ABBD0}"/>
              </a:ext>
            </a:extLst>
          </p:cNvPr>
          <p:cNvSpPr txBox="1"/>
          <p:nvPr/>
        </p:nvSpPr>
        <p:spPr>
          <a:xfrm>
            <a:off x="5927687" y="1369171"/>
            <a:ext cx="5810082" cy="293003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Demo: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Create a SQL Server with the ARM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More Info: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https://docs.microsoft.com/en-us/azure/sql-database/sql-database-single-database-get-started-template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7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A2B91-A9F2-4229-B616-CB6414FF82F1}"/>
              </a:ext>
            </a:extLst>
          </p:cNvPr>
          <p:cNvSpPr txBox="1"/>
          <p:nvPr/>
        </p:nvSpPr>
        <p:spPr>
          <a:xfrm>
            <a:off x="5625136" y="864674"/>
            <a:ext cx="6482781" cy="103720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Demo: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Automate Template delivery with Azure DevOps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01286-AFCD-4E1D-A2A5-3EE00C7AF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977" y="3370271"/>
            <a:ext cx="8332615" cy="3171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04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C7BE-8D6B-4ABA-84C8-562D2177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ARM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0EF-E5E8-4BE9-B9DE-FF3339D94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Docs </a:t>
            </a:r>
          </a:p>
          <a:p>
            <a:pPr lvl="1"/>
            <a:r>
              <a:rPr lang="en-US" dirty="0">
                <a:hlinkClick r:id="rId2"/>
              </a:rPr>
              <a:t>https://docs.microsoft.com/en-us/azure/azure-resource-manager/resource-group-authoring-templates</a:t>
            </a:r>
            <a:endParaRPr lang="en-US" dirty="0"/>
          </a:p>
          <a:p>
            <a:r>
              <a:rPr lang="en-US" dirty="0"/>
              <a:t>Azure Learning Path - Administer infrastructure resources in Azure</a:t>
            </a:r>
          </a:p>
          <a:p>
            <a:pPr lvl="1"/>
            <a:r>
              <a:rPr lang="en-US" dirty="0">
                <a:hlinkClick r:id="rId3"/>
              </a:rPr>
              <a:t>https://docs.microsoft.com/en-us/learn/paths/administer-infrastructure-resources-in-azure/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66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883C-4D47-466E-B6E4-2C28252B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you build ARM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78EC-A957-410C-A49D-3854B0BB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Extensions for VS Code</a:t>
            </a:r>
          </a:p>
          <a:p>
            <a:pPr lvl="1"/>
            <a:r>
              <a:rPr lang="en-US" dirty="0">
                <a:hlinkClick r:id="rId2"/>
              </a:rPr>
              <a:t>ARM Tools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ARM Snippets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6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b="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lang="en-US" sz="1961" b="1" dirty="0" err="1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lang="en-US" sz="1961" b="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Sr. Cloud Solution Architect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u="sng" dirty="0">
                <a:solidFill>
                  <a:srgbClr val="FFFFFF"/>
                </a:solidFill>
                <a:latin typeface="Segoe UI Semilight"/>
                <a:hlinkClick r:id="rId5"/>
              </a:rPr>
              <a:t>sweisfel@microsoft.com</a:t>
            </a:r>
            <a:r>
              <a:rPr lang="en-US" sz="1961" u="sng" dirty="0">
                <a:solidFill>
                  <a:srgbClr val="FFFFFF"/>
                </a:solidFill>
                <a:latin typeface="Segoe UI Semilight"/>
              </a:rPr>
              <a:t> </a:t>
            </a:r>
            <a:endParaRPr lang="en-US" sz="1961" dirty="0">
              <a:solidFill>
                <a:srgbClr val="353535"/>
              </a:solidFill>
              <a:latin typeface="Segoe UI Semilight"/>
              <a:ea typeface="Segoe UI Light" charset="0"/>
              <a:cs typeface="Segoe UI Light" charset="0"/>
            </a:endParaRPr>
          </a:p>
          <a:p>
            <a:pPr>
              <a:spcBef>
                <a:spcPts val="588"/>
              </a:spcBef>
              <a:spcAft>
                <a:spcPts val="588"/>
              </a:spcAft>
            </a:pPr>
            <a:r>
              <a:rPr lang="en-US" sz="1961" dirty="0">
                <a:solidFill>
                  <a:srgbClr val="353535"/>
                </a:solidFill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89CDB-426F-4F48-BB2F-45B0148E4EE9}"/>
              </a:ext>
            </a:extLst>
          </p:cNvPr>
          <p:cNvSpPr/>
          <p:nvPr/>
        </p:nvSpPr>
        <p:spPr>
          <a:xfrm>
            <a:off x="911042" y="5181024"/>
            <a:ext cx="9337813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Get this PPT &amp; Code Samples: 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https://bit.ly/2Mo3t9S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C7BE-8D6B-4ABA-84C8-562D2177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0EF-E5E8-4BE9-B9DE-FF3339D94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Resources.azure.com</a:t>
            </a:r>
          </a:p>
          <a:p>
            <a:r>
              <a:rPr lang="en-US" dirty="0"/>
              <a:t>Export an ARM Template from the portal</a:t>
            </a:r>
          </a:p>
          <a:p>
            <a:r>
              <a:rPr lang="en-US" dirty="0"/>
              <a:t>Azure </a:t>
            </a:r>
            <a:r>
              <a:rPr lang="en-US" dirty="0" err="1"/>
              <a:t>Quickstart</a:t>
            </a:r>
            <a:r>
              <a:rPr lang="en-US" dirty="0"/>
              <a:t> Templates</a:t>
            </a:r>
          </a:p>
          <a:p>
            <a:pPr lvl="1"/>
            <a:r>
              <a:rPr lang="en-US" dirty="0">
                <a:hlinkClick r:id="rId2"/>
              </a:rPr>
              <a:t>https://azure.microsoft.com/en-us/resources/templates/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9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493345" y="1187938"/>
            <a:ext cx="2465168" cy="2465168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2958513" y="1187938"/>
            <a:ext cx="8217227" cy="2465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Shawn </a:t>
            </a:r>
            <a:r>
              <a:rPr kumimoji="0" lang="en-US" sz="1961" b="1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Weisfeld</a:t>
            </a:r>
            <a:endParaRPr kumimoji="0" lang="en-US" sz="1961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Segoe UI Light" charset="0"/>
              <a:cs typeface="Segoe UI Light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Sr. Cloud Solution Architect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  <a:hlinkClick r:id="rId5"/>
              </a:rPr>
              <a:t>sweisfel@microsoft.com</a:t>
            </a:r>
            <a:r>
              <a:rPr kumimoji="0" lang="en-US" sz="1961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endParaRPr kumimoji="0" lang="en-US" sz="1961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Segoe UI Light" charset="0"/>
              <a:cs typeface="Segoe UI Light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89CDB-426F-4F48-BB2F-45B0148E4EE9}"/>
              </a:ext>
            </a:extLst>
          </p:cNvPr>
          <p:cNvSpPr/>
          <p:nvPr/>
        </p:nvSpPr>
        <p:spPr>
          <a:xfrm>
            <a:off x="911042" y="5181024"/>
            <a:ext cx="9337813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 this PPT &amp; Code Samples: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6"/>
              </a:rPr>
              <a:t>https://bit.ly/2Mo3t9S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52077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171AAB-3FE7-42EE-A5DF-152F6AF77FF5}"/>
              </a:ext>
            </a:extLst>
          </p:cNvPr>
          <p:cNvSpPr txBox="1"/>
          <p:nvPr/>
        </p:nvSpPr>
        <p:spPr>
          <a:xfrm>
            <a:off x="115129" y="0"/>
            <a:ext cx="1196174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UserGroup.tv your source for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videos of technical community content online.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975+ hours of content donated by our local User Group speakers.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 it out today @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http://www.UserGroup.tv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6A0D307-C083-434B-A20C-DAB856B61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8" b="38512"/>
          <a:stretch/>
        </p:blipFill>
        <p:spPr bwMode="auto">
          <a:xfrm>
            <a:off x="3424845" y="1718452"/>
            <a:ext cx="5129893" cy="158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710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617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A3E2-75C8-4A6C-AA60-7B6A97F8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Infrastructure as Code (</a:t>
            </a:r>
            <a:r>
              <a:rPr lang="en-US" dirty="0" err="1"/>
              <a:t>IaC</a:t>
            </a:r>
            <a:r>
              <a:rPr lang="en-US" dirty="0"/>
              <a:t>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D956F-9F8F-482A-BB0A-7B35622E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of deployed resources in a </a:t>
            </a:r>
            <a:r>
              <a:rPr lang="en-US" b="1" dirty="0">
                <a:solidFill>
                  <a:srgbClr val="00B050"/>
                </a:solidFill>
              </a:rPr>
              <a:t>descriptive model</a:t>
            </a:r>
            <a:r>
              <a:rPr lang="en-US" dirty="0"/>
              <a:t>, leveraging the same versioning techniques the developers use for source code. </a:t>
            </a:r>
          </a:p>
          <a:p>
            <a:r>
              <a:rPr lang="en-US" dirty="0"/>
              <a:t>Changes are made in the model and then the entire model is redeployed. </a:t>
            </a:r>
          </a:p>
          <a:p>
            <a:r>
              <a:rPr lang="en-US" dirty="0"/>
              <a:t>No manual configuration of environments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4AE01-67C0-4200-8288-80E65D433A26}"/>
              </a:ext>
            </a:extLst>
          </p:cNvPr>
          <p:cNvSpPr/>
          <p:nvPr/>
        </p:nvSpPr>
        <p:spPr>
          <a:xfrm>
            <a:off x="167235" y="6404679"/>
            <a:ext cx="9713140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https://docs.microsoft.com/en-us/azure/devops/learn/what-is-infrastructure-as-code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09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3B7-B5CA-4FF1-9941-5B3E0406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9A4D-FCAB-4C3C-BCCD-006E5F119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Environment Drift</a:t>
            </a:r>
          </a:p>
          <a:p>
            <a:r>
              <a:rPr lang="en-US" dirty="0"/>
              <a:t>Eliminate Inconsistency between Environments</a:t>
            </a:r>
          </a:p>
          <a:p>
            <a:r>
              <a:rPr lang="en-US" dirty="0"/>
              <a:t>Deployments are repeatable, automatable, and fully documented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7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A100-FBE9-4292-B9D6-27B53F49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</a:t>
            </a:r>
            <a:r>
              <a:rPr lang="en-US" dirty="0" err="1"/>
              <a:t>IaC</a:t>
            </a:r>
            <a:r>
              <a:rPr lang="en-US" dirty="0"/>
              <a:t> Options in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0B5A-4E73-4EBF-A094-4B37B375F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Resource Management (ARM) Templates</a:t>
            </a:r>
          </a:p>
          <a:p>
            <a:r>
              <a:rPr lang="en-US" dirty="0"/>
              <a:t>Azure CLI/Posh Scripts</a:t>
            </a:r>
          </a:p>
          <a:p>
            <a:r>
              <a:rPr lang="en-US" dirty="0" err="1"/>
              <a:t>HashiCorp</a:t>
            </a:r>
            <a:r>
              <a:rPr lang="en-US" dirty="0"/>
              <a:t> Terraform - </a:t>
            </a:r>
            <a:r>
              <a:rPr lang="en-US" dirty="0">
                <a:hlinkClick r:id="rId2"/>
              </a:rPr>
              <a:t>https://www.terraform.io/</a:t>
            </a:r>
            <a:endParaRPr lang="en-US" dirty="0"/>
          </a:p>
          <a:p>
            <a:r>
              <a:rPr lang="en-US" dirty="0"/>
              <a:t>Chef - </a:t>
            </a:r>
            <a:r>
              <a:rPr lang="en-US" dirty="0">
                <a:hlinkClick r:id="rId3"/>
              </a:rPr>
              <a:t>https://www.chef.io/</a:t>
            </a:r>
            <a:endParaRPr lang="en-US" dirty="0"/>
          </a:p>
          <a:p>
            <a:r>
              <a:rPr lang="en-US" dirty="0"/>
              <a:t>RedHat Ansible - </a:t>
            </a:r>
            <a:r>
              <a:rPr lang="en-US" dirty="0">
                <a:hlinkClick r:id="rId4"/>
              </a:rPr>
              <a:t>https://www.ansible.com/</a:t>
            </a:r>
            <a:endParaRPr lang="en-US" dirty="0"/>
          </a:p>
          <a:p>
            <a:r>
              <a:rPr lang="en-US" dirty="0"/>
              <a:t>Puppet - </a:t>
            </a:r>
            <a:r>
              <a:rPr lang="en-US" dirty="0">
                <a:hlinkClick r:id="rId5"/>
              </a:rPr>
              <a:t>https://puppet.com/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1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72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8BE0-A183-4133-8FFB-A71013D8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Resource Management (ARM)?</a:t>
            </a:r>
          </a:p>
        </p:txBody>
      </p:sp>
      <p:pic>
        <p:nvPicPr>
          <p:cNvPr id="1026" name="Picture 2" descr="Resource Manager request model">
            <a:extLst>
              <a:ext uri="{FF2B5EF4-FFF2-40B4-BE49-F238E27FC236}">
                <a16:creationId xmlns:a16="http://schemas.microsoft.com/office/drawing/2014/main" id="{38D3B8C8-C5BC-4B48-B812-0B33CF89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89" y="1658868"/>
            <a:ext cx="8569622" cy="45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999FB-CFF3-421A-971A-BE8B7F3B92AB}"/>
              </a:ext>
            </a:extLst>
          </p:cNvPr>
          <p:cNvSpPr txBox="1"/>
          <p:nvPr/>
        </p:nvSpPr>
        <p:spPr>
          <a:xfrm>
            <a:off x="7986839" y="5707530"/>
            <a:ext cx="94676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Other Azure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5DBA7-032D-42DD-A153-A163BD504AC2}"/>
              </a:ext>
            </a:extLst>
          </p:cNvPr>
          <p:cNvSpPr/>
          <p:nvPr/>
        </p:nvSpPr>
        <p:spPr>
          <a:xfrm>
            <a:off x="78223" y="6412770"/>
            <a:ext cx="11007865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https://docs.microsoft.com/en-us/azure/azure-resource-manager/resource-group-overview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57066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000675-0d76-4608-8f2f-86f021118843&quot;,&quot;TimeStamp&quot;:&quot;2018-08-10T09:19:06.5116207-05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d276724-c5c1-4f33-9c81-e5ec7ae5ecb1&quot;,&quot;TimeStamp&quot;:&quot;2018-08-10T09:19:06.5256561-05:00&quot;}"/>
</p:tagLst>
</file>

<file path=ppt/theme/theme1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369F759-636E-49EB-B02F-D222903ACD66}"/>
    </a:ext>
  </a:extLst>
</a:theme>
</file>

<file path=ppt/theme/theme10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11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2.xml><?xml version="1.0" encoding="utf-8"?>
<a:theme xmlns:a="http://schemas.openxmlformats.org/drawingml/2006/main" name="1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A00E9C-F6DF-42EC-A4D7-830C4EEE9413}"/>
    </a:ext>
  </a:extLst>
</a:theme>
</file>

<file path=ppt/theme/theme3.xml><?xml version="1.0" encoding="utf-8"?>
<a:theme xmlns:a="http://schemas.openxmlformats.org/drawingml/2006/main" name="1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9AD76669-83AF-400A-967D-D197D41CE039}"/>
    </a:ext>
  </a:extLst>
</a:theme>
</file>

<file path=ppt/theme/theme4.xml><?xml version="1.0" encoding="utf-8"?>
<a:theme xmlns:a="http://schemas.openxmlformats.org/drawingml/2006/main" name="1_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A1E7433-21C0-4D89-A2FA-6D6F4BF4A106}"/>
    </a:ext>
  </a:extLst>
</a:theme>
</file>

<file path=ppt/theme/theme5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FFE600EA-2473-408D-9872-81CE6375D587}"/>
    </a:ext>
  </a:extLst>
</a:theme>
</file>

<file path=ppt/theme/theme6.xml><?xml version="1.0" encoding="utf-8"?>
<a:theme xmlns:a="http://schemas.openxmlformats.org/drawingml/2006/main" name="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6EB28CF2-D12D-4284-A559-A0232B0239C0}"/>
    </a:ext>
  </a:extLst>
</a:theme>
</file>

<file path=ppt/theme/theme7.xml><?xml version="1.0" encoding="utf-8"?>
<a:theme xmlns:a="http://schemas.openxmlformats.org/drawingml/2006/main" name="2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8BFE318B-E47A-40A6-9D03-993DD4AA362C}"/>
    </a:ext>
  </a:extLst>
</a:theme>
</file>

<file path=ppt/theme/theme8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Ops Ready Session.potx" id="{5AE7CF19-36D9-460C-94DE-E2ED6B34FD75}" vid="{15B1AA54-5473-48AA-8CD1-15045A8FB881}"/>
    </a:ext>
  </a:extLst>
</a:theme>
</file>

<file path=ppt/theme/theme9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1E4CAF980C24BA7B8B3D3A6778F43" ma:contentTypeVersion="4" ma:contentTypeDescription="Create a new document." ma:contentTypeScope="" ma:versionID="d574a4081ad89b361f6d847ffe81f00d">
  <xsd:schema xmlns:xsd="http://www.w3.org/2001/XMLSchema" xmlns:xs="http://www.w3.org/2001/XMLSchema" xmlns:p="http://schemas.microsoft.com/office/2006/metadata/properties" xmlns:ns2="ff8c65ce-69d1-46eb-849c-d3e0ac4e55d7" targetNamespace="http://schemas.microsoft.com/office/2006/metadata/properties" ma:root="true" ma:fieldsID="0fa04c1fa6cc8e18c9938e23bd6f9b26" ns2:_="">
    <xsd:import namespace="ff8c65ce-69d1-46eb-849c-d3e0ac4e5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c65ce-69d1-46eb-849c-d3e0ac4e5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466074-FD52-4101-869B-5CDD4D610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c65ce-69d1-46eb-849c-d3e0ac4e5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</TotalTime>
  <Words>810</Words>
  <Application>Microsoft Office PowerPoint</Application>
  <PresentationFormat>Widescreen</PresentationFormat>
  <Paragraphs>118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22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Pro Light</vt:lpstr>
      <vt:lpstr>Segoe UI</vt:lpstr>
      <vt:lpstr>Segoe UI Light</vt:lpstr>
      <vt:lpstr>Segoe UI Semibold</vt:lpstr>
      <vt:lpstr>Segoe UI Semilight</vt:lpstr>
      <vt:lpstr>Symbol</vt:lpstr>
      <vt:lpstr>Wingdings</vt:lpstr>
      <vt:lpstr>5-50201_Microsoft_Ready_Template</vt:lpstr>
      <vt:lpstr>Connect_2016_Template_Light</vt:lpstr>
      <vt:lpstr>1_5-50113_Microsoft_Ready_Light_Template</vt:lpstr>
      <vt:lpstr>1_Template (March 2016)</vt:lpstr>
      <vt:lpstr>1_5-50201_Microsoft_Ready_Template</vt:lpstr>
      <vt:lpstr>Template (March 2016)</vt:lpstr>
      <vt:lpstr>2_5-50113_Microsoft_Ready_Light_Template</vt:lpstr>
      <vt:lpstr>3_5-50113_Microsoft_Ready_Light_Template</vt:lpstr>
      <vt:lpstr>WHITE TEMPLATE</vt:lpstr>
      <vt:lpstr>1_WHITE TEMPLATE</vt:lpstr>
      <vt:lpstr>Azure PPT Template - 2018</vt:lpstr>
      <vt:lpstr>1_Azure PPT Template - 2018</vt:lpstr>
      <vt:lpstr>Office Theme</vt:lpstr>
      <vt:lpstr>Automating Azure: Infrastructure as Code in Azure</vt:lpstr>
      <vt:lpstr>About Me</vt:lpstr>
      <vt:lpstr>PowerPoint Presentation</vt:lpstr>
      <vt:lpstr>PowerPoint Presentation</vt:lpstr>
      <vt:lpstr>What is Infrastructure as Code (IaC)?</vt:lpstr>
      <vt:lpstr>Goals of IaC</vt:lpstr>
      <vt:lpstr>Popular IaC Options in Azure</vt:lpstr>
      <vt:lpstr>PowerPoint Presentation</vt:lpstr>
      <vt:lpstr>What is Azure Resource Management (ARM)?</vt:lpstr>
      <vt:lpstr>Vocab List</vt:lpstr>
      <vt:lpstr>Consider when Defining your RG’s</vt:lpstr>
      <vt:lpstr>Scope in Azure</vt:lpstr>
      <vt:lpstr>Azure Structure</vt:lpstr>
      <vt:lpstr>The Importance of Idempotence </vt:lpstr>
      <vt:lpstr>PowerPoint Presentation</vt:lpstr>
      <vt:lpstr>PowerPoint Presentation</vt:lpstr>
      <vt:lpstr>PowerPoint Presentation</vt:lpstr>
      <vt:lpstr>Helpful ARM docs</vt:lpstr>
      <vt:lpstr>Tools to help you build ARM templates</vt:lpstr>
      <vt:lpstr>Sample ARM</vt:lpstr>
      <vt:lpstr>Thank you!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powered DevOps for any team</dc:title>
  <dc:subject/>
  <dc:creator>&lt;Speaker Name&gt;</dc:creator>
  <cp:keywords>Microsoft Ready</cp:keywords>
  <dc:description/>
  <cp:lastModifiedBy>Shawn Weisfeld</cp:lastModifiedBy>
  <cp:revision>31</cp:revision>
  <dcterms:created xsi:type="dcterms:W3CDTF">1601-01-01T00:00:00Z</dcterms:created>
  <dcterms:modified xsi:type="dcterms:W3CDTF">2019-10-10T12:07:23Z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0x0101009981E4CAF980C24BA7B8B3D3A6778F43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  <property fmtid="{D5CDD505-2E9C-101B-9397-08002B2CF9AE}" pid="23" name="Order">
    <vt:r8>1494600</vt:r8>
  </property>
  <property fmtid="{D5CDD505-2E9C-101B-9397-08002B2CF9AE}" pid="24" name="xd_Signature">
    <vt:bool>false</vt:bool>
  </property>
  <property fmtid="{D5CDD505-2E9C-101B-9397-08002B2CF9AE}" pid="25" name="xd_ProgID">
    <vt:lpwstr/>
  </property>
  <property fmtid="{D5CDD505-2E9C-101B-9397-08002B2CF9AE}" pid="26" name="ComplianceAssetId">
    <vt:lpwstr/>
  </property>
  <property fmtid="{D5CDD505-2E9C-101B-9397-08002B2CF9AE}" pid="27" name="TemplateUrl">
    <vt:lpwstr/>
  </property>
</Properties>
</file>